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6" r:id="rId3"/>
    <p:sldId id="257" r:id="rId4"/>
    <p:sldId id="258" r:id="rId5"/>
    <p:sldId id="259" r:id="rId6"/>
    <p:sldId id="260" r:id="rId7"/>
    <p:sldId id="261" r:id="rId8"/>
    <p:sldId id="262" r:id="rId9"/>
    <p:sldId id="263" r:id="rId10"/>
    <p:sldId id="264" r:id="rId11"/>
    <p:sldId id="269" r:id="rId12"/>
    <p:sldId id="268" r:id="rId13"/>
    <p:sldId id="267"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73582B-2AF3-4860-B0A6-D06371F4F62B}" v="1" dt="2024-08-06T10:36:33.2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05.026"/>
    </inkml:context>
    <inkml:brush xml:id="br0">
      <inkml:brushProperty name="width" value="0.035" units="cm"/>
      <inkml:brushProperty name="height" value="0.035" units="cm"/>
    </inkml:brush>
  </inkml:definitions>
  <inkml:trace contextRef="#ctx0" brushRef="#br0">1 51 24575,'17'0'0,"41"0"0,46 0 0,48 0 0,46 0 0,43-4 0,27-2 0,8 0-618,-12-3 618,-35 0 0,-50 2 0,-53 1 0,-47 3-7573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7:41.702"/>
    </inkml:context>
    <inkml:brush xml:id="br0">
      <inkml:brushProperty name="width" value="0.035" units="cm"/>
      <inkml:brushProperty name="height" value="0.035" units="cm"/>
    </inkml:brush>
  </inkml:definitions>
  <inkml:trace contextRef="#ctx0" brushRef="#br0">0 307 24575,'76'-4'0,"-1"-4"0,86-18 0,27-4 0,129-6 0,-316 36 0,0 0 0,1 0 0,-1 0 0,0 0 0,0 0 0,0 0 0,0 0 0,0 0 0,0-1 0,0 1 0,0 0 0,0-1 0,0 1 0,0 0 0,0-1 0,0 1 0,-1-1 0,1 0 0,0 1 0,0-1 0,0 0 0,-1 1 0,1-1 0,0 0 0,-1 0 0,1 0 0,0 0 0,-1 0 0,1 1 0,0-3 0,-2 1 0,1 0 0,0 0 0,-1 0 0,0 0 0,1 0 0,-1 1 0,0-1 0,0 0 0,0 0 0,0 1 0,0-1 0,0 1 0,0-1 0,-3-2 0,-6-6 0,-1 0 0,0 1 0,-18-11 0,-3 2 0,-1 2 0,-42-15 0,-15-8 0,101 35 0,12 3 0,407 60 0,-132-12 0,-297-47 0,1 0 0,-1 0 0,1 0 0,-1 0 0,1 0 0,-1 1 0,0-1 0,1 1 0,-1-1 0,0 1 0,1-1 0,-1 1 0,0 0 0,0 0 0,1-1 0,-1 1 0,2 2 0,-3-2 0,0-1 0,0 1 0,0 0 0,1 0 0,-1-1 0,0 1 0,0 0 0,0-1 0,-1 1 0,1 0 0,0-1 0,0 1 0,0 0 0,0-1 0,-1 1 0,1 0 0,0-1 0,0 1 0,-1 0 0,1-1 0,-1 1 0,1-1 0,0 1 0,-1-1 0,0 1 0,-46 36 0,37-30 0,-91 69 0,48-35 0,-96 58 0,-1-1 0,136-89 0,0 2 0,-25 23 0,-16 12 0,55-45 0,-1-1 0,1 1 0,-1-1 0,1 0 0,-1 0 0,1 1 0,-1-1 0,1 0 0,-1 0 0,0 1 0,1-1 0,-1 0 0,1 0 0,-1 0 0,1 0 0,-1 0 0,0 0 0,1 0 0,-1 0 0,1 0 0,-1 0 0,1 0 0,-1-1 0,0 1 0,1 0 0,-1 0 0,1 0 0,-1-1 0,1 1 0,-2-1 0,-7-18 0,4-30 0,5 46 0,1-13 6,1 0-1,1 1 0,0-1 0,1 1 1,1 0-1,1 0 0,0 0 0,1 1 1,10-17-1,17-44-1423,-27 56-5408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34.091"/>
    </inkml:context>
    <inkml:brush xml:id="br0">
      <inkml:brushProperty name="width" value="0.035" units="cm"/>
      <inkml:brushProperty name="height" value="0.035" units="cm"/>
      <inkml:brushProperty name="color" value="#E71224"/>
    </inkml:brush>
  </inkml:definitions>
  <inkml:trace contextRef="#ctx0" brushRef="#br0">1 90 24575,'14'-12'0,"1"1"0,1 1 0,0 0 0,0 2 0,1 0 0,24-9 0,-28 12 0,-9 3 0,-1 1 0,0 0 0,1-1 0,-1 2 0,1-1 0,0 0 0,-1 1 0,1-1 0,0 1 0,-1 0 0,1 0 0,0 1 0,-1-1 0,1 1 0,0 0 0,-1 0 0,1 0 0,-1 0 0,1 1 0,-1-1 0,0 1 0,0 0 0,0 0 0,5 4 0,-2-1 0,-1 1 0,1 0 0,-1 1 0,0-1 0,-1 1 0,0 0 0,0 0 0,0 0 0,-1 1 0,3 11 0,-2-7 0,-1 1 0,0-1 0,-1 0 0,-1 1 0,0 0 0,-1-1 0,0 1 0,-1 0 0,0-1 0,-1 1 0,0-1 0,-6 16 0,6-19 0,-2-1 0,1 0 0,-1 0 0,0 0 0,0 0 0,-1-1 0,0 0 0,-1 0 0,0 0 0,0 0 0,0-1 0,-1 0 0,1 0 0,-2-1 0,1 0 0,0 0 0,-1-1 0,-10 5 0,-9 5 0,24-9 0,19-6 0,81-26 51,-65 17-523,0 1 0,52-7 0,-62 14-6354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34.955"/>
    </inkml:context>
    <inkml:brush xml:id="br0">
      <inkml:brushProperty name="width" value="0.035" units="cm"/>
      <inkml:brushProperty name="height" value="0.035" units="cm"/>
      <inkml:brushProperty name="color" value="#E71224"/>
    </inkml:brush>
  </inkml:definitions>
  <inkml:trace contextRef="#ctx0" brushRef="#br0">0 1 24575,'5'0'0,"1"4"0,4 2 0,0 4 0,3 9 0,-1 5 0,2 4 0,-2 0 0,2 1 0,-1 3 0,-4 2 0,2 2 0,3 4 0,-2 1 0,-1-4 0,0-8 0,0-8-8191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37.231"/>
    </inkml:context>
    <inkml:brush xml:id="br0">
      <inkml:brushProperty name="width" value="0.035" units="cm"/>
      <inkml:brushProperty name="height" value="0.035" units="cm"/>
      <inkml:brushProperty name="color" value="#E71224"/>
    </inkml:brush>
  </inkml:definitions>
  <inkml:trace contextRef="#ctx0" brushRef="#br0">0 227 24575,'1'-3'0,"1"-1"0,-1 1 0,1 0 0,0 0 0,0 0 0,0 1 0,0-1 0,0 0 0,1 1 0,-1-1 0,6-2 0,5-8 0,7-12 0,1 2 0,44-38 0,-55 52 0,1 1 0,0 1 0,1 0 0,0 1 0,0 0 0,0 0 0,0 1 0,1 1 0,19-4 0,-27 7 0,1 1 0,-1 0 0,1 0 0,-1 0 0,1 0 0,-1 1 0,1 0 0,-1 0 0,0 1 0,0 0 0,1 0 0,-1 0 0,0 0 0,-1 1 0,1-1 0,0 1 0,-1 1 0,1-1 0,-1 1 0,0-1 0,0 1 0,-1 0 0,1 1 0,-1-1 0,0 0 0,0 1 0,2 5 0,2 3 0,-1-1 0,0 1 0,-1 0 0,0 1 0,-1-1 0,-1 1 0,0 0 0,-1 0 0,1 21 0,-3-19 0,-1 0 0,0 0 0,0 0 0,-2 0 0,0 0 0,-1 0 0,-1-1 0,0 0 0,-1 0 0,0 0 0,-13 19 0,1-3 60,-41 51 0,52-73-209,-1-1 1,0 1-1,-1-2 1,1 1-1,-1-1 1,-1-1-1,1 0 1,-1 0-1,-21 8 1,14-8-6678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54.228"/>
    </inkml:context>
    <inkml:brush xml:id="br0">
      <inkml:brushProperty name="width" value="0.035" units="cm"/>
      <inkml:brushProperty name="height" value="0.035" units="cm"/>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2:24.241"/>
    </inkml:context>
    <inkml:brush xml:id="br0">
      <inkml:brushProperty name="width" value="0.035" units="cm"/>
      <inkml:brushProperty name="height" value="0.035" units="cm"/>
    </inkml:brush>
  </inkml:definitions>
  <inkml:trace contextRef="#ctx0" brushRef="#br0">1 29 24575,'174'1'0,"562"-22"0,-266 13 18,-273 10-1401,-176-2-5443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2:26.782"/>
    </inkml:context>
    <inkml:brush xml:id="br0">
      <inkml:brushProperty name="width" value="0.035" units="cm"/>
      <inkml:brushProperty name="height" value="0.035" units="cm"/>
    </inkml:brush>
  </inkml:definitions>
  <inkml:trace contextRef="#ctx0" brushRef="#br0">1 0 24575,'64'2'0,"1"3"0,-1 2 0,-1 4 0,1 2 0,74 26 0,-91-23 0,134 41 0,-178-57 0,-1 0 0,1 1 0,-1-1 0,1 1 0,-1 0 0,1 0 0,-1 0 0,0 0 0,1 0 0,-1 0 0,0 1 0,0-1 0,1 1 0,-1-1 0,-1 1 0,1 0 0,0 0 0,0 0 0,-1 0 0,1 0 0,-1 0 0,1 0 0,1 5 0,-3-3 0,0-1 0,0 0 0,-1 0 0,1 0 0,-1 1 0,0-1 0,0 0 0,0 0 0,0 0 0,-1 0 0,1-1 0,-1 1 0,1 0 0,-1 0 0,0-1 0,0 1 0,0-1 0,-1 0 0,-2 3 0,-103 98 0,28-29 0,64-57 0,-2 0 0,0-2 0,-1 0 0,-27 16 0,-2 3 0,-51 30-1365,87-55-5461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2:31.088"/>
    </inkml:context>
    <inkml:brush xml:id="br0">
      <inkml:brushProperty name="width" value="0.035" units="cm"/>
      <inkml:brushProperty name="height" value="0.035" units="cm"/>
    </inkml:brush>
  </inkml:definitions>
  <inkml:trace contextRef="#ctx0" brushRef="#br0">0 0 24575,'9'0'0,"24"0"0,33 4 0,30 2 0,34-1 0,25 0 0,25-2 0,4-1 0,-9-1 0,-28-1 0,-36 0 0,-33 0 0,-24 0 0,-22-1-8191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2:33.707"/>
    </inkml:context>
    <inkml:brush xml:id="br0">
      <inkml:brushProperty name="width" value="0.035" units="cm"/>
      <inkml:brushProperty name="height" value="0.035" units="cm"/>
    </inkml:brush>
  </inkml:definitions>
  <inkml:trace contextRef="#ctx0" brushRef="#br0">0 1 24575,'1296'0'-1365,"-1274"0"-5461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2:35.985"/>
    </inkml:context>
    <inkml:brush xml:id="br0">
      <inkml:brushProperty name="width" value="0.035" units="cm"/>
      <inkml:brushProperty name="height" value="0.035" units="cm"/>
    </inkml:brush>
  </inkml:definitions>
  <inkml:trace contextRef="#ctx0" brushRef="#br0">0 1 24575,'166'97'0,"-160"-94"0,453 224 0,-277-155 0,-155-62 0,0 1 0,31 18 0,-58-29 0,1 0 0,0 1 0,-1-1 0,1 1 0,0-1 0,-1 1 0,1-1 0,-1 1 0,1-1 0,-1 1 0,1 0 0,-1-1 0,1 1 0,-1 0 0,0-1 0,1 1 0,-1 0 0,0 0 0,1-1 0,-1 1 0,0 0 0,0 0 0,0-1 0,0 1 0,0 0 0,0 0 0,0 0 0,0-1 0,0 1 0,0 0 0,0 0 0,0 0 0,-1-1 0,1 1 0,0 0 0,-1-1 0,1 1 0,0 0 0,-1 0 0,1-1 0,-1 1 0,1-1 0,-1 1 0,1 0 0,-1-1 0,0 1 0,0 0 0,-34 26 0,34-26 0,-108 67 0,-72 51 0,136-87 0,-75 39 0,18-12 0,85-49 0,1 0 0,0 1 0,1 1 0,0 0 0,1 1 0,0 1 0,-21 27 0,13-12-1365,14-16-5461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06.015"/>
    </inkml:context>
    <inkml:brush xml:id="br0">
      <inkml:brushProperty name="width" value="0.035" units="cm"/>
      <inkml:brushProperty name="height" value="0.035" units="cm"/>
    </inkml:brush>
  </inkml:definitions>
  <inkml:trace contextRef="#ctx0" brushRef="#br0">0 1 24575,'5'3'0,"0"1"0,0-1 0,1 0 0,-1-1 0,0 1 0,1-1 0,0 0 0,6 1 0,16 7 0,275 110 0,55 24 0,-353-143 0,-1 1 0,1 1 0,0-1 0,-1 0 0,0 1 0,1 0 0,-1 0 0,0 1 0,5 5 0,-8-8 0,-1 1 0,1 0 0,0 0 0,-1 0 0,1 0 0,-1 0 0,0 0 0,0 0 0,0 0 0,0 0 0,0 0 0,0 0 0,0 0 0,-1 0 0,1 0 0,-1 0 0,1 0 0,-1 0 0,0 0 0,0 0 0,0-1 0,0 1 0,0 0 0,0-1 0,0 1 0,-1 0 0,-1 1 0,-27 33 0,-1-1 0,-2-2 0,-47 37 0,18-16 0,-58 50 0,-94 90 0,177-151-1365,25-29-5461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4:53.742"/>
    </inkml:context>
    <inkml:brush xml:id="br0">
      <inkml:brushProperty name="width" value="0.035" units="cm"/>
      <inkml:brushProperty name="height" value="0.035" units="cm"/>
    </inkml:brush>
  </inkml:definitions>
  <inkml:trace contextRef="#ctx0" brushRef="#br0">0 1 24575,'594'47'0,"-356"-21"0,-141-20-1365,-74-6-5461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04:55.428"/>
    </inkml:context>
    <inkml:brush xml:id="br0">
      <inkml:brushProperty name="width" value="0.035" units="cm"/>
      <inkml:brushProperty name="height" value="0.035" units="cm"/>
    </inkml:brush>
  </inkml:definitions>
  <inkml:trace contextRef="#ctx0" brushRef="#br0">1 0 24575,'6'2'0,"1"0"0,0 0 0,-1 0 0,1 1 0,8 4 0,1 1 0,111 55 0,-85-40 0,0-3 0,67 24 0,-79-33 0,49 25 0,-23-9 0,-55-27 0,0 0 0,0 1 0,0-1 0,0 1 0,0-1 0,0 1 0,0-1 0,0 1 0,0 0 0,0-1 0,0 1 0,0 0 0,-1 0 0,1 0 0,0 0 0,0 0 0,-1-1 0,1 1 0,-1 0 0,1 1 0,-1-1 0,1 0 0,-1 0 0,0 0 0,1 0 0,-1 0 0,0 0 0,0 2 0,0 0 0,-1-1 0,0 0 0,0 1 0,0-1 0,0 0 0,0 0 0,0 0 0,-1 0 0,1 0 0,-1 0 0,1 0 0,-4 3 0,-7 5 0,-1 0 0,1-1 0,-17 9 0,29-18 0,-205 111 0,43-20 0,157-87-65,0-1-1,0 0 1,0 1-1,1 0 0,-8 9 1,6-7-907,-5 5-5854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43.558"/>
    </inkml:context>
    <inkml:brush xml:id="br0">
      <inkml:brushProperty name="width" value="0.035" units="cm"/>
      <inkml:brushProperty name="height" value="0.035" units="cm"/>
      <inkml:brushProperty name="color" value="#E71224"/>
    </inkml:brush>
  </inkml:definitions>
  <inkml:trace contextRef="#ctx0" brushRef="#br0">0 3 24575,'208'-3'0,"217"6"0,-423-3 0,0 0 0,0 0 0,0 0 0,0 0 0,0 0 0,0 0 0,0 0 0,0 1 0,0-1 0,0 1 0,0 0 0,0-1 0,-1 1 0,1 0 0,0 0 0,0 0 0,-1 0 0,1 1 0,0-1 0,-1 0 0,3 3 0,-4-2 0,0 0 0,0 0 0,0 0 0,0 1 0,-1-1 0,1 0 0,-1 0 0,1 0 0,-1 0 0,0 0 0,1 0 0,-1-1 0,0 1 0,0 0 0,0 0 0,-1 0 0,1-1 0,0 1 0,-1-1 0,-1 2 0,-34 39 0,-2-2 0,-83 66 0,121-105 0,0-1 0,0 1 0,0 0 0,0-1 0,0 1 0,0 0 0,0 0 0,0 0 0,1-1 0,-1 1 0,0 0 0,1 0 0,-1 0 0,0 0 0,1 0 0,-1 0 0,1 0 0,0 1 0,-1-1 0,1 0 0,0 0 0,0 0 0,-1 2 0,2-2 0,0 0 0,-1 0 0,1 0 0,0-1 0,0 1 0,-1 0 0,1-1 0,0 1 0,0 0 0,0-1 0,0 1 0,0-1 0,0 1 0,0-1 0,0 0 0,0 1 0,0-1 0,0 0 0,0 0 0,1 0 0,73 2 0,-64-2 0,17-1 0,-1 1 0,1 1 0,47 9 0,-68-8 0,1 0 0,-1 0 0,0 0 0,0 1 0,0 1 0,0-1 0,0 1 0,0 0 0,-1 0 0,0 1 0,0 0 0,0 0 0,0 0 0,-1 1 0,0 0 0,0 0 0,-1 0 0,5 9 0,-3-4 0,-1-1 0,0 2 0,-1-1 0,0 0 0,-1 1 0,0 0 0,1 15 0,-3-23 0,-1-1 0,0 1 0,0-1 0,0 1 0,0-1 0,-1 1 0,1-1 0,-1 1 0,0-1 0,0 0 0,0 1 0,-1-1 0,1 0 0,-1 0 0,0 0 0,1 0 0,-2 0 0,1 0 0,0 0 0,0-1 0,-1 1 0,1-1 0,-1 0 0,0 0 0,0 0 0,0 0 0,0 0 0,0 0 0,-3 0 0,-14 6 0,-1-2 0,1 0 0,-1-1 0,0-1 0,-23 1 0,-106-3 0,88-3 0,57 2-54,-1-1-1,1 0 0,0 0 1,-1-1-1,1 0 1,0 0-1,0 0 0,0 0 1,-1-1-1,1 0 1,1 0-1,-1 0 0,0-1 1,0 1-1,1-1 0,0 0 1,-1-1-1,1 1 1,0-1-1,1 0 0,-1 0 1,1 0-1,-1 0 1,-2-5-1,0-7-6771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44.484"/>
    </inkml:context>
    <inkml:brush xml:id="br0">
      <inkml:brushProperty name="width" value="0.035" units="cm"/>
      <inkml:brushProperty name="height" value="0.035" units="cm"/>
      <inkml:brushProperty name="color" value="#E71224"/>
    </inkml:brush>
  </inkml:definitions>
  <inkml:trace contextRef="#ctx0" brushRef="#br0">1 1 24575,'4'13'0,"6"8"0,1 10 0,4 8 0,-2 10 0,-3 6 0,2 6 0,3-3 0,3-7 0,-2 1 0,-3-4 0,-4-6 0,1-6 0,-1-5 0,-3-3 0,3-2 0,3-1 0,1-5-8191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9:11:46.163"/>
    </inkml:context>
    <inkml:brush xml:id="br0">
      <inkml:brushProperty name="width" value="0.035" units="cm"/>
      <inkml:brushProperty name="height" value="0.035" units="cm"/>
      <inkml:brushProperty name="color" value="#E71224"/>
    </inkml:brush>
  </inkml:definitions>
  <inkml:trace contextRef="#ctx0" brushRef="#br0">1 108 24575,'12'-11'0,"1"1"0,1 0 0,-1 0 0,2 2 0,-1 0 0,1 0 0,0 1 0,1 1 0,0 1 0,0 0 0,24-4 0,-13 4 0,0 2 0,0 1 0,1 1 0,-1 1 0,0 2 0,34 6 0,-47-6 0,-1 1 0,0 1 0,0 0 0,-1 1 0,1 0 0,-1 1 0,0 0 0,0 1 0,-1 0 0,0 1 0,0 1 0,-1-1 0,0 2 0,-1-1 0,10 14 0,-10-11 0,0 1 0,-1 0 0,-1 1 0,-1 0 0,0 0 0,0 1 0,-1-1 0,-1 1 0,-1 0 0,0 1 0,-1-1 0,1 31 0,-3-25 0,0 0 0,-2 1 0,0-1 0,-2-1 0,-9 37 0,10-49 0,0 0 0,-1 0 0,0 0 0,0-1 0,-1 1 0,0-1 0,0 0 0,0-1 0,-1 1 0,0-1 0,-1 0 0,1 0 0,-1-1 0,0 0 0,0 0 0,-1-1 0,-7 4 0,-15 5-170,0-1-1,-1-1 0,0-2 1,0-1-1,-1-2 0,0-1 1,-32 1-1,42-5-6655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3.980"/>
    </inkml:context>
    <inkml:brush xml:id="br0">
      <inkml:brushProperty name="width" value="0.035" units="cm"/>
      <inkml:brushProperty name="height" value="0.035" units="cm"/>
    </inkml:brush>
  </inkml:definitions>
  <inkml:trace contextRef="#ctx0" brushRef="#br0">1 0 24575,'0'9'0,"4"16"0,2 16 0,-1 6 0,0 3 0,-2 2 0,3 1 0,1-5 0,-1-10-8191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4.739"/>
    </inkml:context>
    <inkml:brush xml:id="br0">
      <inkml:brushProperty name="width" value="0.035" units="cm"/>
      <inkml:brushProperty name="height" value="0.035" units="cm"/>
    </inkml:brush>
  </inkml:definitions>
  <inkml:trace contextRef="#ctx0" brushRef="#br0">1 1 24575,'9'0'0,"11"4"0,11 6 0,9 5 0,6 5 0,4 3 0,2 3 0,1-5 0,-4 0 0,-7-4 0,-5-5 0,-5-5 0,-4 1 0,-7-1-8191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5.377"/>
    </inkml:context>
    <inkml:brush xml:id="br0">
      <inkml:brushProperty name="width" value="0.035" units="cm"/>
      <inkml:brushProperty name="height" value="0.035" units="cm"/>
    </inkml:brush>
  </inkml:definitions>
  <inkml:trace contextRef="#ctx0" brushRef="#br0">120 540 24575,'0'-8'0,"0"-17"0,0-7 0,-4-12 0,-6-11 0,-2-5 0,-2-1 0,-4 6 0,2 3 0,3 2 0,0 10 0,2 7 0,2 9-8191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6.225"/>
    </inkml:context>
    <inkml:brush xml:id="br0">
      <inkml:brushProperty name="width" value="0.035" units="cm"/>
      <inkml:brushProperty name="height" value="0.035" units="cm"/>
    </inkml:brush>
  </inkml:definitions>
  <inkml:trace contextRef="#ctx0" brushRef="#br0">1 1 24575,'2'0'0,"1"1"0,-1 0 0,0 0 0,1 0 0,-1 0 0,0 0 0,1 0 0,-1 0 0,0 1 0,0-1 0,0 1 0,0 0 0,0-1 0,-1 1 0,4 4 0,24 33 0,-27-35 0,22 36 0,-2 2 0,22 62 0,-27-63 0,7 26 6,-16-44-349,0 0 0,2 0 1,16 28-1,-16-36-6483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8.219"/>
    </inkml:context>
    <inkml:brush xml:id="br0">
      <inkml:brushProperty name="width" value="0.035" units="cm"/>
      <inkml:brushProperty name="height" value="0.035" units="cm"/>
    </inkml:brush>
  </inkml:definitions>
  <inkml:trace contextRef="#ctx0" brushRef="#br0">1 69 24575,'7'-7'0,"1"-1"0,0 2 0,0-1 0,1 1 0,0 1 0,0-1 0,0 2 0,1-1 0,16-5 0,-21 9 0,-1 0 0,1 0 0,-1 0 0,1 1 0,0 0 0,0-1 0,-1 2 0,1-1 0,0 0 0,-1 1 0,1 0 0,-1 0 0,1 1 0,-1-1 0,1 1 0,-1 0 0,0 0 0,0 0 0,0 0 0,0 1 0,0 0 0,0 0 0,4 4 0,7 8 0,-1 2 0,0-1 0,-1 1 0,0 1 0,14 30 0,-22-39 0,-1-1 0,-1 1 0,0-1 0,0 1 0,-1 0 0,0 0 0,0 1 0,-1-1 0,-1 0 0,1 0 0,-1 1 0,-1-1 0,0 0 0,0 0 0,-4 15 0,1-17-80,1 0 0,-1-1-1,-1 1 1,1-1 0,-1 0-1,-1 0 1,1 0 0,-1-1-1,1 0 1,-2 0 0,1 0 0,0-1-1,-1 0 1,0 0 0,0 0-1,-11 3 1,0-1-6746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49.255"/>
    </inkml:context>
    <inkml:brush xml:id="br0">
      <inkml:brushProperty name="width" value="0.035" units="cm"/>
      <inkml:brushProperty name="height" value="0.035" units="cm"/>
    </inkml:brush>
  </inkml:definitions>
  <inkml:trace contextRef="#ctx0" brushRef="#br0">0 1 24575,'5'0'0,"1"4"0,4 15 0,4 17 0,5 6 0,-2 10 0,2-1 0,-4-3 0,1-7 0,-2-5 0,-4-10-8191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08:56:50.775"/>
    </inkml:context>
    <inkml:brush xml:id="br0">
      <inkml:brushProperty name="width" value="0.035" units="cm"/>
      <inkml:brushProperty name="height" value="0.035" units="cm"/>
    </inkml:brush>
  </inkml:definitions>
  <inkml:trace contextRef="#ctx0" brushRef="#br0">0 355 24575,'0'-19'0,"1"-1"0,0 1 0,1 0 0,6-23 0,-5 32 0,1 0 0,0 0 0,0 0 0,1 1 0,1 0 0,-1 0 0,1 0 0,1 0 0,8-8 0,-6 7 0,-2 1 0,2-1 0,-1 1 0,1 0 0,1 1 0,-1 0 0,1 1 0,1 0 0,0 0 0,-1 1 0,20-7 0,-28 12 0,15-6 0,-1 2 0,1 0 0,0 1 0,0 0 0,23 0 0,-37 3 0,0 1 0,0 0 0,0 0 0,0 1 0,0-1 0,0 1 0,1-1 0,-1 1 0,0 0 0,-1 0 0,1 1 0,0-1 0,0 0 0,0 1 0,-1 0 0,1-1 0,-1 1 0,1 0 0,-1 1 0,0-1 0,0 0 0,0 1 0,0-1 0,0 1 0,0-1 0,-1 1 0,1 0 0,-1 0 0,0 0 0,0-1 0,0 1 0,0 1 0,0-1 0,-1 0 0,1 0 0,-1 6 0,1 2 0,0-1 0,-1 1 0,0 0 0,-1 0 0,0 0 0,0 0 0,-2-1 0,1 1 0,-1-1 0,-8 18 0,4-15 0,0-1 0,-1 0 0,0 0 0,-1-1 0,-1 0 0,0-1 0,-19 16 0,-12 11 0,18-15 0,-2-2 0,0 0 0,-41 24 0,44-31-1365,3-1-5461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7A97B2-9272-457D-9DB8-190DD877D470}"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FBCB5-E8AF-4C45-88E4-51A65BE9D216}" type="slidenum">
              <a:rPr lang="en-US" smtClean="0"/>
              <a:t>‹#›</a:t>
            </a:fld>
            <a:endParaRPr lang="en-US"/>
          </a:p>
        </p:txBody>
      </p:sp>
    </p:spTree>
    <p:extLst>
      <p:ext uri="{BB962C8B-B14F-4D97-AF65-F5344CB8AC3E}">
        <p14:creationId xmlns:p14="http://schemas.microsoft.com/office/powerpoint/2010/main" val="155914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0FBCB5-E8AF-4C45-88E4-51A65BE9D216}" type="slidenum">
              <a:rPr lang="en-US" smtClean="0"/>
              <a:t>15</a:t>
            </a:fld>
            <a:endParaRPr lang="en-US"/>
          </a:p>
        </p:txBody>
      </p:sp>
    </p:spTree>
    <p:extLst>
      <p:ext uri="{BB962C8B-B14F-4D97-AF65-F5344CB8AC3E}">
        <p14:creationId xmlns:p14="http://schemas.microsoft.com/office/powerpoint/2010/main" val="368313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588E-6939-2F7C-7B64-CDD6B286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BC956-D36F-95EF-C92C-0F5137F71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A521A6-8343-CDBE-D4B2-D9419DEA4C6D}"/>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08C99FD2-0FE3-8DC8-A426-0BC6557AC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6A1E6-36E8-9F7D-E90D-B9D817758730}"/>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761613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CB6CA-D294-25CB-6DEB-87BBFCE14D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8BB878-9635-3817-5C2B-01C2BACD6D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0DF8C-6B4E-67AB-9FBC-1B88CCB3A910}"/>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2BF3EE29-2945-D7B4-0FB9-B2B046C5E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BC708-4194-4BD2-4798-347FAC6F3DDD}"/>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368186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7C095-7DC5-61D3-46F8-D36A67DD99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BC4BA-1C66-278D-A7F8-092CB21CEE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9B47E-5BF6-CB73-0036-5B900C2C3E7D}"/>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2D54E9C4-1A31-0D43-473E-097CD2650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FA0D9-5996-59CE-EDC7-1A2CDF3638CC}"/>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63080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9BD7-1D83-E8AB-5BB4-3362F8FA77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FB712-7A99-2589-518C-BB81E9A0C1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BA897B-E9AC-BF44-3C8A-ABC21B347FA0}"/>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490B88A1-D593-ECB3-4709-842F4FA45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0CACF-9E01-980F-7C4F-C3DA49B48712}"/>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2345006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280D-E8BD-80C9-64D5-15EC78462D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B6DB47-7777-4F14-D381-57F92D6B3B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BCEDC0-36C2-22F9-CBD9-3DA6C79442DE}"/>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4EC0080B-D51C-6410-339D-6274F5784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AB77D-558F-EF57-67AC-788A8E5D2BD0}"/>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1046269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96A2-B361-C5C8-258E-E1D8D23B7D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70D61E-75B6-6422-F728-84EDE24296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9D8F22-28E2-FD66-1E15-CB2BE804A6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E0F160-C28D-0AB6-E372-EDFAB4B13965}"/>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6" name="Footer Placeholder 5">
            <a:extLst>
              <a:ext uri="{FF2B5EF4-FFF2-40B4-BE49-F238E27FC236}">
                <a16:creationId xmlns:a16="http://schemas.microsoft.com/office/drawing/2014/main" id="{34C7D4BC-ED22-3A60-EEF2-B02E93039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DDAE17-C39C-CECA-6E55-646C9AC88CDC}"/>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87031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DA73-E6F4-BB0C-AECA-AF13124722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669F56-D978-6D2E-806E-C9B6D5E5B1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5AADCE-111C-8DE5-3E06-82F103B466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646920-8952-B06D-BF96-3FC2CE990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DCA06D-43BC-8BE4-19C2-CE02D3CFFC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783B6C-FD83-65F4-E8D6-0FEFCCF5F329}"/>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8" name="Footer Placeholder 7">
            <a:extLst>
              <a:ext uri="{FF2B5EF4-FFF2-40B4-BE49-F238E27FC236}">
                <a16:creationId xmlns:a16="http://schemas.microsoft.com/office/drawing/2014/main" id="{37B93FE7-4ABC-A6D6-23A2-975CF414B7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D7E3E8-14E6-C83F-99BE-4C703BCCCC4B}"/>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320745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D7DE7-4257-134E-76E9-CF142F48F4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D3027-CF81-4C05-F463-F038FF67FFD5}"/>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4" name="Footer Placeholder 3">
            <a:extLst>
              <a:ext uri="{FF2B5EF4-FFF2-40B4-BE49-F238E27FC236}">
                <a16:creationId xmlns:a16="http://schemas.microsoft.com/office/drawing/2014/main" id="{28C49F5A-F63A-E8B1-F733-279C3713A9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44E4A-BEAD-F680-65BC-ACFD3F6A7E87}"/>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240472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B7CABB-DD8E-DFE6-A126-0AADC577F313}"/>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3" name="Footer Placeholder 2">
            <a:extLst>
              <a:ext uri="{FF2B5EF4-FFF2-40B4-BE49-F238E27FC236}">
                <a16:creationId xmlns:a16="http://schemas.microsoft.com/office/drawing/2014/main" id="{35C49076-7DC6-0A8A-0ACD-BC2EF7CF5D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19047C-FF34-FA10-9D95-409F69DAE64F}"/>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220690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310-D933-6F4F-3CAC-DA151D760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A88DE-502B-32BA-A2C7-E588B799D9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BAB4FE-9A18-D2C3-6265-BD8C09C1EE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42D868-BFBC-5037-A56E-5C92920F5645}"/>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6" name="Footer Placeholder 5">
            <a:extLst>
              <a:ext uri="{FF2B5EF4-FFF2-40B4-BE49-F238E27FC236}">
                <a16:creationId xmlns:a16="http://schemas.microsoft.com/office/drawing/2014/main" id="{EB1A50F8-127F-42DF-843D-D92C2DA4B2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F746D-9554-FB07-0F2E-B8849F82A63D}"/>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3450391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FF39-31E8-D077-DE90-34F74E3B5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66B7F7-5A88-2881-1C67-3337635D8E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478F08-D776-9396-ECD1-1830C0AC9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38D5F-A01D-6F34-398D-C659C0EE29F3}"/>
              </a:ext>
            </a:extLst>
          </p:cNvPr>
          <p:cNvSpPr>
            <a:spLocks noGrp="1"/>
          </p:cNvSpPr>
          <p:nvPr>
            <p:ph type="dt" sz="half" idx="10"/>
          </p:nvPr>
        </p:nvSpPr>
        <p:spPr/>
        <p:txBody>
          <a:bodyPr/>
          <a:lstStyle/>
          <a:p>
            <a:fld id="{A3A5865B-8C05-4A4C-8BA8-C8BCC79746AB}" type="datetimeFigureOut">
              <a:rPr lang="en-US" smtClean="0"/>
              <a:t>8/6/2024</a:t>
            </a:fld>
            <a:endParaRPr lang="en-US"/>
          </a:p>
        </p:txBody>
      </p:sp>
      <p:sp>
        <p:nvSpPr>
          <p:cNvPr id="6" name="Footer Placeholder 5">
            <a:extLst>
              <a:ext uri="{FF2B5EF4-FFF2-40B4-BE49-F238E27FC236}">
                <a16:creationId xmlns:a16="http://schemas.microsoft.com/office/drawing/2014/main" id="{6168B239-319A-86FF-026E-FB594AE82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F2533-47ED-A6EF-1A19-7D7F461CBDB3}"/>
              </a:ext>
            </a:extLst>
          </p:cNvPr>
          <p:cNvSpPr>
            <a:spLocks noGrp="1"/>
          </p:cNvSpPr>
          <p:nvPr>
            <p:ph type="sldNum" sz="quarter" idx="12"/>
          </p:nvPr>
        </p:nvSpPr>
        <p:spPr/>
        <p:txBody>
          <a:bodyPr/>
          <a:lstStyle/>
          <a:p>
            <a:fld id="{C716573C-CA3C-40B5-9EB8-4CC8F9D947B6}" type="slidenum">
              <a:rPr lang="en-US" smtClean="0"/>
              <a:t>‹#›</a:t>
            </a:fld>
            <a:endParaRPr lang="en-US"/>
          </a:p>
        </p:txBody>
      </p:sp>
    </p:spTree>
    <p:extLst>
      <p:ext uri="{BB962C8B-B14F-4D97-AF65-F5344CB8AC3E}">
        <p14:creationId xmlns:p14="http://schemas.microsoft.com/office/powerpoint/2010/main" val="66683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92795-CCFE-FE7C-9253-CB3842C02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2C9E16-DA31-EAAA-052D-F083CDA55E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CFE313-9DE3-BFDB-9B56-FAEBD822C8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A5865B-8C05-4A4C-8BA8-C8BCC79746AB}" type="datetimeFigureOut">
              <a:rPr lang="en-US" smtClean="0"/>
              <a:t>8/6/2024</a:t>
            </a:fld>
            <a:endParaRPr lang="en-US"/>
          </a:p>
        </p:txBody>
      </p:sp>
      <p:sp>
        <p:nvSpPr>
          <p:cNvPr id="5" name="Footer Placeholder 4">
            <a:extLst>
              <a:ext uri="{FF2B5EF4-FFF2-40B4-BE49-F238E27FC236}">
                <a16:creationId xmlns:a16="http://schemas.microsoft.com/office/drawing/2014/main" id="{699B8540-087C-6F94-5275-2213ADC1ED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76F7E3-B7A0-A08A-BC0B-ABF1DB2F86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16573C-CA3C-40B5-9EB8-4CC8F9D947B6}" type="slidenum">
              <a:rPr lang="en-US" smtClean="0"/>
              <a:t>‹#›</a:t>
            </a:fld>
            <a:endParaRPr lang="en-US"/>
          </a:p>
        </p:txBody>
      </p:sp>
    </p:spTree>
    <p:extLst>
      <p:ext uri="{BB962C8B-B14F-4D97-AF65-F5344CB8AC3E}">
        <p14:creationId xmlns:p14="http://schemas.microsoft.com/office/powerpoint/2010/main" val="3292068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ustomXml" Target="../ink/ink22.xml"/><Relationship Id="rId7" Type="http://schemas.openxmlformats.org/officeDocument/2006/relationships/customXml" Target="../ink/ink24.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23.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geeksforgeeks.org/abstraction-in-cp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6.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png"/><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5.xml.rels><?xml version="1.0" encoding="UTF-8" standalone="yes"?>
<Relationships xmlns="http://schemas.openxmlformats.org/package/2006/relationships"><Relationship Id="rId3" Type="http://schemas.microsoft.com/office/2007/relationships/media" Target="../media/media8.mp4"/><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video" Target="../media/media8.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5.xml"/><Relationship Id="rId18" Type="http://schemas.openxmlformats.org/officeDocument/2006/relationships/image" Target="../media/image21.png"/><Relationship Id="rId26" Type="http://schemas.openxmlformats.org/officeDocument/2006/relationships/customXml" Target="../ink/ink11.xml"/><Relationship Id="rId3" Type="http://schemas.openxmlformats.org/officeDocument/2006/relationships/image" Target="../media/image13.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8.png"/><Relationship Id="rId17" Type="http://schemas.openxmlformats.org/officeDocument/2006/relationships/customXml" Target="../ink/ink7.xml"/><Relationship Id="rId25" Type="http://schemas.openxmlformats.org/officeDocument/2006/relationships/image" Target="../media/image25.png"/><Relationship Id="rId2" Type="http://schemas.openxmlformats.org/officeDocument/2006/relationships/image" Target="../media/image12.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4.xml"/><Relationship Id="rId24" Type="http://schemas.openxmlformats.org/officeDocument/2006/relationships/customXml" Target="../ink/ink10.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image" Target="../media/image24.png"/><Relationship Id="rId28" Type="http://schemas.openxmlformats.org/officeDocument/2006/relationships/customXml" Target="../ink/ink12.xml"/><Relationship Id="rId10" Type="http://schemas.openxmlformats.org/officeDocument/2006/relationships/image" Target="../media/image17.png"/><Relationship Id="rId19" Type="http://schemas.openxmlformats.org/officeDocument/2006/relationships/customXml" Target="../ink/ink8.xml"/><Relationship Id="rId31"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customXml" Target="../ink/ink3.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image" Target="../media/image26.png"/><Relationship Id="rId30" Type="http://schemas.openxmlformats.org/officeDocument/2006/relationships/customXml" Target="../ink/ink13.xml"/></Relationships>
</file>

<file path=ppt/slides/_rels/slide8.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36.png"/><Relationship Id="rId18" Type="http://schemas.openxmlformats.org/officeDocument/2006/relationships/image" Target="../media/image39.png"/><Relationship Id="rId3" Type="http://schemas.openxmlformats.org/officeDocument/2006/relationships/image" Target="../media/image29.png"/><Relationship Id="rId21" Type="http://schemas.openxmlformats.org/officeDocument/2006/relationships/customXml" Target="../ink/ink21.xml"/><Relationship Id="rId7" Type="http://schemas.openxmlformats.org/officeDocument/2006/relationships/image" Target="../media/image33.png"/><Relationship Id="rId12" Type="http://schemas.openxmlformats.org/officeDocument/2006/relationships/customXml" Target="../ink/ink17.xml"/><Relationship Id="rId17" Type="http://schemas.openxmlformats.org/officeDocument/2006/relationships/image" Target="../media/image38.png"/><Relationship Id="rId2" Type="http://schemas.openxmlformats.org/officeDocument/2006/relationships/customXml" Target="../ink/ink14.xml"/><Relationship Id="rId16" Type="http://schemas.openxmlformats.org/officeDocument/2006/relationships/customXml" Target="../ink/ink19.xml"/><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customXml" Target="../ink/ink16.xml"/><Relationship Id="rId19" Type="http://schemas.openxmlformats.org/officeDocument/2006/relationships/customXml" Target="../ink/ink20.xml"/><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customXml" Target="../ink/ink18.xml"/><Relationship Id="rId22"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CB4F5BD-B4B8-7B3A-38EB-1C86BD2CD3BA}"/>
              </a:ext>
            </a:extLst>
          </p:cNvPr>
          <p:cNvSpPr>
            <a:spLocks noGrp="1"/>
          </p:cNvSpPr>
          <p:nvPr>
            <p:ph type="subTitle" idx="1"/>
          </p:nvPr>
        </p:nvSpPr>
        <p:spPr>
          <a:xfrm>
            <a:off x="1524000" y="246190"/>
            <a:ext cx="9144000" cy="512762"/>
          </a:xfrm>
        </p:spPr>
        <p:txBody>
          <a:bodyPr>
            <a:normAutofit lnSpcReduction="10000"/>
          </a:bodyPr>
          <a:lstStyle/>
          <a:p>
            <a:r>
              <a:rPr lang="en-US" sz="3200" b="1" dirty="0">
                <a:latin typeface="+mj-lt"/>
              </a:rPr>
              <a:t>CONTENT</a:t>
            </a:r>
          </a:p>
        </p:txBody>
      </p:sp>
      <p:sp>
        <p:nvSpPr>
          <p:cNvPr id="8" name="TextBox 7">
            <a:extLst>
              <a:ext uri="{FF2B5EF4-FFF2-40B4-BE49-F238E27FC236}">
                <a16:creationId xmlns:a16="http://schemas.microsoft.com/office/drawing/2014/main" id="{E247E922-5C73-B38B-6FC3-948658D1FCE0}"/>
              </a:ext>
            </a:extLst>
          </p:cNvPr>
          <p:cNvSpPr txBox="1"/>
          <p:nvPr/>
        </p:nvSpPr>
        <p:spPr>
          <a:xfrm>
            <a:off x="2235200" y="1431636"/>
            <a:ext cx="326967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AFFINE TRANSFORM</a:t>
            </a:r>
          </a:p>
          <a:p>
            <a:pPr marL="342900" indent="-342900">
              <a:buFont typeface="Arial" panose="020B0604020202020204" pitchFamily="34" charset="0"/>
              <a:buChar char="•"/>
            </a:pPr>
            <a:r>
              <a:rPr lang="en-US" sz="2400" dirty="0"/>
              <a:t>POINTER</a:t>
            </a:r>
          </a:p>
          <a:p>
            <a:pPr marL="342900" indent="-342900">
              <a:buFont typeface="Arial" panose="020B0604020202020204" pitchFamily="34" charset="0"/>
              <a:buChar char="•"/>
            </a:pPr>
            <a:r>
              <a:rPr lang="en-US" sz="2400" dirty="0"/>
              <a:t>FUNCTION</a:t>
            </a:r>
          </a:p>
          <a:p>
            <a:pPr marL="342900" indent="-342900">
              <a:buFont typeface="Arial" panose="020B0604020202020204" pitchFamily="34" charset="0"/>
              <a:buChar char="•"/>
            </a:pPr>
            <a:r>
              <a:rPr lang="en-US" sz="2400" dirty="0"/>
              <a:t>OOPs</a:t>
            </a:r>
          </a:p>
          <a:p>
            <a:pPr marL="342900" indent="-342900">
              <a:buFont typeface="Arial" panose="020B0604020202020204" pitchFamily="34" charset="0"/>
              <a:buChar char="•"/>
            </a:pPr>
            <a:r>
              <a:rPr lang="en-US" sz="2400" dirty="0"/>
              <a:t>VS CODE LEARNING</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582984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number and equation with numbers&#10;&#10;Description automatically generated with medium confidence">
            <a:extLst>
              <a:ext uri="{FF2B5EF4-FFF2-40B4-BE49-F238E27FC236}">
                <a16:creationId xmlns:a16="http://schemas.microsoft.com/office/drawing/2014/main" id="{82C6F9A2-D845-8583-DF0A-6147DDE49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868" y="1550231"/>
            <a:ext cx="5230283" cy="2790225"/>
          </a:xfrm>
          <a:prstGeom prst="rect">
            <a:avLst/>
          </a:prstGeom>
        </p:spPr>
      </p:pic>
      <p:grpSp>
        <p:nvGrpSpPr>
          <p:cNvPr id="11" name="Group 10">
            <a:extLst>
              <a:ext uri="{FF2B5EF4-FFF2-40B4-BE49-F238E27FC236}">
                <a16:creationId xmlns:a16="http://schemas.microsoft.com/office/drawing/2014/main" id="{AA90B855-796F-4E38-0F75-B2E548CAB909}"/>
              </a:ext>
            </a:extLst>
          </p:cNvPr>
          <p:cNvGrpSpPr/>
          <p:nvPr/>
        </p:nvGrpSpPr>
        <p:grpSpPr>
          <a:xfrm>
            <a:off x="4837032" y="1553903"/>
            <a:ext cx="632160" cy="249840"/>
            <a:chOff x="5550264" y="1213776"/>
            <a:chExt cx="632160" cy="24984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527A426-4C51-ECA3-FE63-259AA3BF840D}"/>
                    </a:ext>
                  </a:extLst>
                </p14:cNvPr>
                <p14:cNvContentPartPr/>
                <p14:nvPr/>
              </p14:nvContentPartPr>
              <p14:xfrm>
                <a:off x="5550264" y="1233576"/>
                <a:ext cx="312120" cy="221040"/>
              </p14:xfrm>
            </p:contentPart>
          </mc:Choice>
          <mc:Fallback xmlns="">
            <p:pic>
              <p:nvPicPr>
                <p:cNvPr id="8" name="Ink 7">
                  <a:extLst>
                    <a:ext uri="{FF2B5EF4-FFF2-40B4-BE49-F238E27FC236}">
                      <a16:creationId xmlns:a16="http://schemas.microsoft.com/office/drawing/2014/main" id="{E527A426-4C51-ECA3-FE63-259AA3BF840D}"/>
                    </a:ext>
                  </a:extLst>
                </p:cNvPr>
                <p:cNvPicPr/>
                <p:nvPr/>
              </p:nvPicPr>
              <p:blipFill>
                <a:blip r:embed="rId4"/>
                <a:stretch>
                  <a:fillRect/>
                </a:stretch>
              </p:blipFill>
              <p:spPr>
                <a:xfrm>
                  <a:off x="5544144" y="1227456"/>
                  <a:ext cx="3243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8C6885-B0BC-A95F-6813-60ADE0F85894}"/>
                    </a:ext>
                  </a:extLst>
                </p14:cNvPr>
                <p14:cNvContentPartPr/>
                <p14:nvPr/>
              </p14:nvContentPartPr>
              <p14:xfrm>
                <a:off x="5925024" y="1215936"/>
                <a:ext cx="74160" cy="247320"/>
              </p14:xfrm>
            </p:contentPart>
          </mc:Choice>
          <mc:Fallback xmlns="">
            <p:pic>
              <p:nvPicPr>
                <p:cNvPr id="9" name="Ink 8">
                  <a:extLst>
                    <a:ext uri="{FF2B5EF4-FFF2-40B4-BE49-F238E27FC236}">
                      <a16:creationId xmlns:a16="http://schemas.microsoft.com/office/drawing/2014/main" id="{818C6885-B0BC-A95F-6813-60ADE0F85894}"/>
                    </a:ext>
                  </a:extLst>
                </p:cNvPr>
                <p:cNvPicPr/>
                <p:nvPr/>
              </p:nvPicPr>
              <p:blipFill>
                <a:blip r:embed="rId6"/>
                <a:stretch>
                  <a:fillRect/>
                </a:stretch>
              </p:blipFill>
              <p:spPr>
                <a:xfrm>
                  <a:off x="5918904" y="1209816"/>
                  <a:ext cx="864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E9CB7AB-682D-7A4F-ACD0-026FDA59BDA3}"/>
                    </a:ext>
                  </a:extLst>
                </p14:cNvPr>
                <p14:cNvContentPartPr/>
                <p14:nvPr/>
              </p14:nvContentPartPr>
              <p14:xfrm>
                <a:off x="5934024" y="1213776"/>
                <a:ext cx="248400" cy="249840"/>
              </p14:xfrm>
            </p:contentPart>
          </mc:Choice>
          <mc:Fallback xmlns="">
            <p:pic>
              <p:nvPicPr>
                <p:cNvPr id="10" name="Ink 9">
                  <a:extLst>
                    <a:ext uri="{FF2B5EF4-FFF2-40B4-BE49-F238E27FC236}">
                      <a16:creationId xmlns:a16="http://schemas.microsoft.com/office/drawing/2014/main" id="{6E9CB7AB-682D-7A4F-ACD0-026FDA59BDA3}"/>
                    </a:ext>
                  </a:extLst>
                </p:cNvPr>
                <p:cNvPicPr/>
                <p:nvPr/>
              </p:nvPicPr>
              <p:blipFill>
                <a:blip r:embed="rId8"/>
                <a:stretch>
                  <a:fillRect/>
                </a:stretch>
              </p:blipFill>
              <p:spPr>
                <a:xfrm>
                  <a:off x="5927904" y="1207656"/>
                  <a:ext cx="260640" cy="262080"/>
                </a:xfrm>
                <a:prstGeom prst="rect">
                  <a:avLst/>
                </a:prstGeom>
              </p:spPr>
            </p:pic>
          </mc:Fallback>
        </mc:AlternateContent>
      </p:grpSp>
      <p:sp>
        <p:nvSpPr>
          <p:cNvPr id="12" name="TextBox 11">
            <a:extLst>
              <a:ext uri="{FF2B5EF4-FFF2-40B4-BE49-F238E27FC236}">
                <a16:creationId xmlns:a16="http://schemas.microsoft.com/office/drawing/2014/main" id="{8BC53774-5155-3ADC-BB05-3D4C9F61EAA1}"/>
              </a:ext>
            </a:extLst>
          </p:cNvPr>
          <p:cNvSpPr txBox="1"/>
          <p:nvPr/>
        </p:nvSpPr>
        <p:spPr>
          <a:xfrm>
            <a:off x="1143000" y="566928"/>
            <a:ext cx="4435445" cy="369332"/>
          </a:xfrm>
          <a:prstGeom prst="rect">
            <a:avLst/>
          </a:prstGeom>
          <a:noFill/>
        </p:spPr>
        <p:txBody>
          <a:bodyPr wrap="none" rtlCol="0">
            <a:spAutoFit/>
          </a:bodyPr>
          <a:lstStyle/>
          <a:p>
            <a:r>
              <a:rPr lang="en-US" dirty="0"/>
              <a:t>3D translation done by using the 4x4 matrix</a:t>
            </a:r>
          </a:p>
        </p:txBody>
      </p:sp>
    </p:spTree>
    <p:extLst>
      <p:ext uri="{BB962C8B-B14F-4D97-AF65-F5344CB8AC3E}">
        <p14:creationId xmlns:p14="http://schemas.microsoft.com/office/powerpoint/2010/main" val="300200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93885F-F6AB-D1AA-2F31-B5283F98BD03}"/>
              </a:ext>
            </a:extLst>
          </p:cNvPr>
          <p:cNvSpPr txBox="1"/>
          <p:nvPr/>
        </p:nvSpPr>
        <p:spPr>
          <a:xfrm>
            <a:off x="621792" y="557784"/>
            <a:ext cx="10789920" cy="4893647"/>
          </a:xfrm>
          <a:prstGeom prst="rect">
            <a:avLst/>
          </a:prstGeom>
          <a:noFill/>
        </p:spPr>
        <p:txBody>
          <a:bodyPr wrap="square">
            <a:spAutoFit/>
          </a:bodyPr>
          <a:lstStyle/>
          <a:p>
            <a:r>
              <a:rPr lang="en-US" sz="1200" dirty="0"/>
              <a:t>// C++ program to demonstrate use of pointers in C++;</a:t>
            </a:r>
          </a:p>
          <a:p>
            <a:endParaRPr lang="en-US" sz="1200" dirty="0"/>
          </a:p>
          <a:p>
            <a:r>
              <a:rPr lang="en-US" sz="1200" dirty="0"/>
              <a:t>#include &lt;iostream&gt;</a:t>
            </a:r>
          </a:p>
          <a:p>
            <a:r>
              <a:rPr lang="en-US" sz="1200" dirty="0"/>
              <a:t>using namespace std;</a:t>
            </a:r>
          </a:p>
          <a:p>
            <a:endParaRPr lang="en-US" sz="1200" dirty="0"/>
          </a:p>
          <a:p>
            <a:r>
              <a:rPr lang="en-US" sz="1200" dirty="0"/>
              <a:t>int main()</a:t>
            </a:r>
          </a:p>
          <a:p>
            <a:r>
              <a:rPr lang="en-US" sz="1200" dirty="0"/>
              <a:t>{</a:t>
            </a:r>
          </a:p>
          <a:p>
            <a:r>
              <a:rPr lang="en-US" sz="1200" dirty="0"/>
              <a:t>	int x = 10; // variable declared</a:t>
            </a:r>
          </a:p>
          <a:p>
            <a:r>
              <a:rPr lang="en-US" sz="1200" dirty="0"/>
              <a:t>	int* </a:t>
            </a:r>
            <a:r>
              <a:rPr lang="en-US" sz="1200" dirty="0" err="1"/>
              <a:t>myptr</a:t>
            </a:r>
            <a:r>
              <a:rPr lang="en-US" sz="1200" dirty="0"/>
              <a:t>; // pointer variable</a:t>
            </a:r>
          </a:p>
          <a:p>
            <a:endParaRPr lang="en-US" sz="1200" dirty="0"/>
          </a:p>
          <a:p>
            <a:r>
              <a:rPr lang="en-US" sz="1200" dirty="0"/>
              <a:t>	// storing address of x in pointer </a:t>
            </a:r>
            <a:r>
              <a:rPr lang="en-US" sz="1200" dirty="0" err="1"/>
              <a:t>myptr</a:t>
            </a:r>
            <a:endParaRPr lang="en-US" sz="1200" dirty="0"/>
          </a:p>
          <a:p>
            <a:r>
              <a:rPr lang="en-US" sz="1200" dirty="0"/>
              <a:t>	</a:t>
            </a:r>
            <a:r>
              <a:rPr lang="en-US" sz="1200" dirty="0" err="1"/>
              <a:t>myptr</a:t>
            </a:r>
            <a:r>
              <a:rPr lang="en-US" sz="1200" dirty="0"/>
              <a:t> = &amp;x;</a:t>
            </a:r>
          </a:p>
          <a:p>
            <a:endParaRPr lang="en-US" sz="1200" dirty="0"/>
          </a:p>
          <a:p>
            <a:r>
              <a:rPr lang="en-US" sz="1200" dirty="0"/>
              <a:t>	</a:t>
            </a:r>
            <a:r>
              <a:rPr lang="en-US" sz="1200" dirty="0" err="1"/>
              <a:t>cout</a:t>
            </a:r>
            <a:r>
              <a:rPr lang="en-US" sz="1200" dirty="0"/>
              <a:t> &lt;&lt; "Value of x is: ";</a:t>
            </a:r>
          </a:p>
          <a:p>
            <a:r>
              <a:rPr lang="en-US" sz="1200" dirty="0"/>
              <a:t>	</a:t>
            </a:r>
            <a:r>
              <a:rPr lang="en-US" sz="1200" dirty="0" err="1"/>
              <a:t>cout</a:t>
            </a:r>
            <a:r>
              <a:rPr lang="en-US" sz="1200" dirty="0"/>
              <a:t> &lt;&lt; x &lt;&lt; </a:t>
            </a:r>
            <a:r>
              <a:rPr lang="en-US" sz="1200" dirty="0" err="1"/>
              <a:t>endl</a:t>
            </a:r>
            <a:r>
              <a:rPr lang="en-US" sz="1200" dirty="0"/>
              <a:t>;</a:t>
            </a:r>
          </a:p>
          <a:p>
            <a:endParaRPr lang="en-US" sz="1200" dirty="0"/>
          </a:p>
          <a:p>
            <a:r>
              <a:rPr lang="en-US" sz="1200" dirty="0"/>
              <a:t>	// print the address stored in </a:t>
            </a:r>
            <a:r>
              <a:rPr lang="en-US" sz="1200" dirty="0" err="1"/>
              <a:t>myptr</a:t>
            </a:r>
            <a:r>
              <a:rPr lang="en-US" sz="1200" dirty="0"/>
              <a:t> pointer variable</a:t>
            </a:r>
          </a:p>
          <a:p>
            <a:r>
              <a:rPr lang="en-US" sz="1200" dirty="0"/>
              <a:t>	</a:t>
            </a:r>
            <a:r>
              <a:rPr lang="en-US" sz="1200" dirty="0" err="1"/>
              <a:t>cout</a:t>
            </a:r>
            <a:r>
              <a:rPr lang="en-US" sz="1200" dirty="0"/>
              <a:t> &lt;&lt; "Address stored in </a:t>
            </a:r>
            <a:r>
              <a:rPr lang="en-US" sz="1200" dirty="0" err="1"/>
              <a:t>myptr</a:t>
            </a:r>
            <a:r>
              <a:rPr lang="en-US" sz="1200" dirty="0"/>
              <a:t> is: ";</a:t>
            </a:r>
          </a:p>
          <a:p>
            <a:r>
              <a:rPr lang="en-US" sz="1200" dirty="0"/>
              <a:t>	</a:t>
            </a:r>
            <a:r>
              <a:rPr lang="en-US" sz="1200" dirty="0" err="1"/>
              <a:t>cout</a:t>
            </a:r>
            <a:r>
              <a:rPr lang="en-US" sz="1200" dirty="0"/>
              <a:t> &lt;&lt; </a:t>
            </a:r>
            <a:r>
              <a:rPr lang="en-US" sz="1200" dirty="0" err="1"/>
              <a:t>myptr</a:t>
            </a:r>
            <a:r>
              <a:rPr lang="en-US" sz="1200" dirty="0"/>
              <a:t> &lt;&lt; </a:t>
            </a:r>
            <a:r>
              <a:rPr lang="en-US" sz="1200" dirty="0" err="1"/>
              <a:t>endl</a:t>
            </a:r>
            <a:r>
              <a:rPr lang="en-US" sz="1200" dirty="0"/>
              <a:t>;</a:t>
            </a:r>
          </a:p>
          <a:p>
            <a:endParaRPr lang="en-US" sz="1200" dirty="0"/>
          </a:p>
          <a:p>
            <a:r>
              <a:rPr lang="en-US" sz="1200" dirty="0"/>
              <a:t>	// printing value of x using pointer </a:t>
            </a:r>
            <a:r>
              <a:rPr lang="en-US" sz="1200" dirty="0" err="1"/>
              <a:t>myptr</a:t>
            </a:r>
            <a:endParaRPr lang="en-US" sz="1200" dirty="0"/>
          </a:p>
          <a:p>
            <a:r>
              <a:rPr lang="en-US" sz="1200" dirty="0"/>
              <a:t>	</a:t>
            </a:r>
            <a:r>
              <a:rPr lang="en-US" sz="1200" dirty="0" err="1"/>
              <a:t>cout</a:t>
            </a:r>
            <a:r>
              <a:rPr lang="en-US" sz="1200" dirty="0"/>
              <a:t> &lt;&lt; "Value of x using *</a:t>
            </a:r>
            <a:r>
              <a:rPr lang="en-US" sz="1200" dirty="0" err="1"/>
              <a:t>myptr</a:t>
            </a:r>
            <a:r>
              <a:rPr lang="en-US" sz="1200" dirty="0"/>
              <a:t> is: ";</a:t>
            </a:r>
          </a:p>
          <a:p>
            <a:r>
              <a:rPr lang="en-US" sz="1200" dirty="0"/>
              <a:t>	</a:t>
            </a:r>
            <a:r>
              <a:rPr lang="en-US" sz="1200" dirty="0" err="1"/>
              <a:t>cout</a:t>
            </a:r>
            <a:r>
              <a:rPr lang="en-US" sz="1200" dirty="0"/>
              <a:t> &lt;&lt; *</a:t>
            </a:r>
            <a:r>
              <a:rPr lang="en-US" sz="1200" dirty="0" err="1"/>
              <a:t>myptr</a:t>
            </a:r>
            <a:r>
              <a:rPr lang="en-US" sz="1200" dirty="0"/>
              <a:t> &lt;&lt; </a:t>
            </a:r>
            <a:r>
              <a:rPr lang="en-US" sz="1200" dirty="0" err="1"/>
              <a:t>endl</a:t>
            </a:r>
            <a:r>
              <a:rPr lang="en-US" sz="1200" dirty="0"/>
              <a:t>;</a:t>
            </a:r>
          </a:p>
          <a:p>
            <a:endParaRPr lang="en-US" sz="1200" dirty="0"/>
          </a:p>
          <a:p>
            <a:r>
              <a:rPr lang="en-US" sz="1200" dirty="0"/>
              <a:t>	return 0;</a:t>
            </a:r>
          </a:p>
          <a:p>
            <a:r>
              <a:rPr lang="en-US" sz="1200" dirty="0"/>
              <a:t>}</a:t>
            </a:r>
          </a:p>
        </p:txBody>
      </p:sp>
    </p:spTree>
    <p:extLst>
      <p:ext uri="{BB962C8B-B14F-4D97-AF65-F5344CB8AC3E}">
        <p14:creationId xmlns:p14="http://schemas.microsoft.com/office/powerpoint/2010/main" val="194218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F92309-581D-C8E3-648F-CCB85E23AC24}"/>
              </a:ext>
            </a:extLst>
          </p:cNvPr>
          <p:cNvSpPr txBox="1"/>
          <p:nvPr/>
        </p:nvSpPr>
        <p:spPr>
          <a:xfrm>
            <a:off x="502920" y="365759"/>
            <a:ext cx="10689336" cy="5632311"/>
          </a:xfrm>
          <a:prstGeom prst="rect">
            <a:avLst/>
          </a:prstGeom>
          <a:noFill/>
        </p:spPr>
        <p:txBody>
          <a:bodyPr wrap="square">
            <a:spAutoFit/>
          </a:bodyPr>
          <a:lstStyle/>
          <a:p>
            <a:r>
              <a:rPr lang="en-US" dirty="0"/>
              <a:t>// C++ Program to demonstrate use of references</a:t>
            </a:r>
          </a:p>
          <a:p>
            <a:endParaRPr lang="en-US" dirty="0"/>
          </a:p>
          <a:p>
            <a:r>
              <a:rPr lang="en-US" dirty="0"/>
              <a:t>#include &lt;iostream&gt;</a:t>
            </a:r>
          </a:p>
          <a:p>
            <a:r>
              <a:rPr lang="en-US" dirty="0"/>
              <a:t>using namespace std;</a:t>
            </a:r>
          </a:p>
          <a:p>
            <a:endParaRPr lang="en-US" dirty="0"/>
          </a:p>
          <a:p>
            <a:r>
              <a:rPr lang="en-US" dirty="0"/>
              <a:t>int main()</a:t>
            </a:r>
          </a:p>
          <a:p>
            <a:r>
              <a:rPr lang="en-US" dirty="0"/>
              <a:t>{</a:t>
            </a:r>
          </a:p>
          <a:p>
            <a:r>
              <a:rPr lang="en-US" dirty="0"/>
              <a:t>	int y = 10;</a:t>
            </a:r>
          </a:p>
          <a:p>
            <a:endParaRPr lang="en-US" dirty="0"/>
          </a:p>
          <a:p>
            <a:r>
              <a:rPr lang="en-US" dirty="0"/>
              <a:t>	// ref is a reference to x.</a:t>
            </a:r>
          </a:p>
          <a:p>
            <a:r>
              <a:rPr lang="en-US" dirty="0"/>
              <a:t>	int&amp; </a:t>
            </a:r>
            <a:r>
              <a:rPr lang="en-US" dirty="0" err="1"/>
              <a:t>myref</a:t>
            </a:r>
            <a:r>
              <a:rPr lang="en-US" dirty="0"/>
              <a:t> = y;</a:t>
            </a:r>
          </a:p>
          <a:p>
            <a:endParaRPr lang="en-US" dirty="0"/>
          </a:p>
          <a:p>
            <a:r>
              <a:rPr lang="en-US" dirty="0"/>
              <a:t>	// changing value of y to 20</a:t>
            </a:r>
          </a:p>
          <a:p>
            <a:r>
              <a:rPr lang="en-US" dirty="0"/>
              <a:t>	y = 30;</a:t>
            </a:r>
          </a:p>
          <a:p>
            <a:r>
              <a:rPr lang="en-US" dirty="0"/>
              <a:t>	</a:t>
            </a:r>
            <a:r>
              <a:rPr lang="en-US" dirty="0" err="1"/>
              <a:t>cout</a:t>
            </a:r>
            <a:r>
              <a:rPr lang="en-US" dirty="0"/>
              <a:t> &lt;&lt; "value of y is " &lt;&lt; y &lt;&lt; </a:t>
            </a:r>
            <a:r>
              <a:rPr lang="en-US" dirty="0" err="1"/>
              <a:t>endl</a:t>
            </a:r>
            <a:r>
              <a:rPr lang="en-US" dirty="0"/>
              <a:t>;</a:t>
            </a:r>
          </a:p>
          <a:p>
            <a:r>
              <a:rPr lang="en-US" dirty="0"/>
              <a:t>	</a:t>
            </a:r>
            <a:r>
              <a:rPr lang="en-US" dirty="0" err="1"/>
              <a:t>cout</a:t>
            </a:r>
            <a:r>
              <a:rPr lang="en-US" dirty="0"/>
              <a:t> &lt;&lt; "value of </a:t>
            </a:r>
            <a:r>
              <a:rPr lang="en-US" dirty="0" err="1"/>
              <a:t>myref</a:t>
            </a:r>
            <a:r>
              <a:rPr lang="en-US" dirty="0"/>
              <a:t> after change in value of y is: "</a:t>
            </a:r>
          </a:p>
          <a:p>
            <a:r>
              <a:rPr lang="en-US" dirty="0"/>
              <a:t>		&lt;&lt; </a:t>
            </a:r>
            <a:r>
              <a:rPr lang="en-US" dirty="0" err="1"/>
              <a:t>myref</a:t>
            </a:r>
            <a:r>
              <a:rPr lang="en-US" dirty="0"/>
              <a:t> &lt;&lt; '\n';</a:t>
            </a:r>
          </a:p>
          <a:p>
            <a:endParaRPr lang="en-US" dirty="0"/>
          </a:p>
          <a:p>
            <a:r>
              <a:rPr lang="en-US" dirty="0"/>
              <a:t>	return 0;</a:t>
            </a:r>
          </a:p>
          <a:p>
            <a:r>
              <a:rPr lang="en-US" dirty="0"/>
              <a:t>}</a:t>
            </a:r>
          </a:p>
        </p:txBody>
      </p:sp>
    </p:spTree>
    <p:extLst>
      <p:ext uri="{BB962C8B-B14F-4D97-AF65-F5344CB8AC3E}">
        <p14:creationId xmlns:p14="http://schemas.microsoft.com/office/powerpoint/2010/main" val="365055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A51D014-A4B0-9AB6-2547-0BE79F47E96F}"/>
              </a:ext>
            </a:extLst>
          </p:cNvPr>
          <p:cNvSpPr>
            <a:spLocks noChangeArrowheads="1"/>
          </p:cNvSpPr>
          <p:nvPr/>
        </p:nvSpPr>
        <p:spPr bwMode="auto">
          <a:xfrm>
            <a:off x="195072" y="548773"/>
            <a:ext cx="11463528" cy="20774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73239"/>
                </a:solidFill>
                <a:effectLst/>
                <a:latin typeface="Nunito" panose="020F0502020204030204" pitchFamily="2" charset="0"/>
              </a:rPr>
              <a:t>Features of Encapsulation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anose="020F0502020204030204" pitchFamily="2" charset="0"/>
              </a:rPr>
              <a:t>Below are the features of encapsulation: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300" b="0" i="0" u="none" strike="noStrike" cap="none" normalizeH="0" baseline="0" dirty="0">
                <a:ln>
                  <a:noFill/>
                </a:ln>
                <a:solidFill>
                  <a:srgbClr val="273239"/>
                </a:solidFill>
                <a:effectLst/>
                <a:latin typeface="Nunito" panose="020F0502020204030204" pitchFamily="2" charset="0"/>
              </a:rPr>
              <a:t>We can not access any function from the class directly. We need an object to access that function that is using the member variables of that class.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300" b="0" i="0" u="none" strike="noStrike" cap="none" normalizeH="0" baseline="0" dirty="0">
                <a:ln>
                  <a:noFill/>
                </a:ln>
                <a:solidFill>
                  <a:srgbClr val="273239"/>
                </a:solidFill>
                <a:effectLst/>
                <a:latin typeface="Nunito" panose="020F0502020204030204" pitchFamily="2" charset="0"/>
              </a:rPr>
              <a:t>The function which we are making inside the class must use only member variables, only then it is called </a:t>
            </a:r>
            <a:r>
              <a:rPr kumimoji="0" lang="en-US" altLang="en-US" sz="1300" b="0" i="1" u="none" strike="noStrike" cap="none" normalizeH="0" baseline="0" dirty="0">
                <a:ln>
                  <a:noFill/>
                </a:ln>
                <a:solidFill>
                  <a:srgbClr val="273239"/>
                </a:solidFill>
                <a:effectLst/>
                <a:latin typeface="Nunito" panose="020F0502020204030204" pitchFamily="2" charset="0"/>
              </a:rPr>
              <a:t>encapsulation</a:t>
            </a:r>
            <a:r>
              <a:rPr kumimoji="0" lang="en-US" altLang="en-US" sz="1300" b="0" i="0" u="none" strike="noStrike" cap="none" normalizeH="0" baseline="0" dirty="0">
                <a:ln>
                  <a:noFill/>
                </a:ln>
                <a:solidFill>
                  <a:srgbClr val="273239"/>
                </a:solidFill>
                <a:effectLst/>
                <a:latin typeface="Nunito" panose="020F0502020204030204" pitchFamily="2"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300" b="0" i="0" u="none" strike="noStrike" cap="none" normalizeH="0" baseline="0" dirty="0">
                <a:ln>
                  <a:noFill/>
                </a:ln>
                <a:solidFill>
                  <a:srgbClr val="273239"/>
                </a:solidFill>
                <a:effectLst/>
                <a:latin typeface="Nunito" panose="020F0502020204030204" pitchFamily="2" charset="0"/>
              </a:rPr>
              <a:t>If we don’t make a function inside the class which is using the member variable of the class then we don’t call it encapsulation.</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300" b="0" i="0" u="none" strike="noStrike" cap="none" normalizeH="0" baseline="0" dirty="0">
                <a:ln>
                  <a:noFill/>
                </a:ln>
                <a:solidFill>
                  <a:srgbClr val="273239"/>
                </a:solidFill>
                <a:effectLst/>
                <a:latin typeface="Nunito" panose="020F0502020204030204" pitchFamily="2" charset="0"/>
              </a:rPr>
              <a:t>Encapsulation improves readability, maintainability, and security by grouping data and methods together.</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300" b="0" i="0" u="none" strike="noStrike" cap="none" normalizeH="0" baseline="0" dirty="0">
                <a:ln>
                  <a:noFill/>
                </a:ln>
                <a:solidFill>
                  <a:srgbClr val="273239"/>
                </a:solidFill>
                <a:effectLst/>
                <a:latin typeface="Nunito" panose="020F0502020204030204" pitchFamily="2" charset="0"/>
              </a:rPr>
              <a:t>It helps to control the modification of our data members.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anose="020F0502020204030204" pitchFamily="2"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73239"/>
                </a:solidFill>
                <a:effectLst/>
                <a:latin typeface="Nunito" panose="020F0502020204030204" pitchFamily="2" charset="0"/>
              </a:rPr>
              <a:t>Encapsulation also leads to </a:t>
            </a:r>
            <a:r>
              <a:rPr kumimoji="0" lang="en-US" altLang="en-US" sz="1300" b="0" i="0" u="sng" strike="noStrike" cap="none" normalizeH="0" baseline="0" dirty="0">
                <a:ln>
                  <a:noFill/>
                </a:ln>
                <a:solidFill>
                  <a:srgbClr val="273239"/>
                </a:solidFill>
                <a:effectLst/>
                <a:latin typeface="Nunito" panose="020F0502020204030204" pitchFamily="2" charset="0"/>
                <a:hlinkClick r:id="rId2"/>
              </a:rPr>
              <a:t>data abstraction</a:t>
            </a:r>
            <a:r>
              <a:rPr kumimoji="0" lang="en-US" altLang="en-US" sz="1300" b="0" i="0" u="none" strike="noStrike" cap="none" normalizeH="0" baseline="0" dirty="0">
                <a:ln>
                  <a:noFill/>
                </a:ln>
                <a:solidFill>
                  <a:srgbClr val="273239"/>
                </a:solidFill>
                <a:effectLst/>
                <a:latin typeface="Nunito" panose="020F0502020204030204" pitchFamily="2" charset="0"/>
              </a:rPr>
              <a:t>. Using encapsulation also hides the data, as in the above example, the data of the sections like sales, finance, or accounts are hidden from any other 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encapsulation in c++">
            <a:extLst>
              <a:ext uri="{FF2B5EF4-FFF2-40B4-BE49-F238E27FC236}">
                <a16:creationId xmlns:a16="http://schemas.microsoft.com/office/drawing/2014/main" id="{274B5E27-04D9-F04F-92F2-D96BA2D14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806" y="2812319"/>
            <a:ext cx="3551177" cy="267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8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B019EE-7A87-9390-0A72-B61CF81EBA20}"/>
              </a:ext>
            </a:extLst>
          </p:cNvPr>
          <p:cNvSpPr txBox="1"/>
          <p:nvPr/>
        </p:nvSpPr>
        <p:spPr>
          <a:xfrm>
            <a:off x="249174" y="373118"/>
            <a:ext cx="6094476" cy="369332"/>
          </a:xfrm>
          <a:prstGeom prst="rect">
            <a:avLst/>
          </a:prstGeom>
          <a:noFill/>
        </p:spPr>
        <p:txBody>
          <a:bodyPr wrap="square">
            <a:spAutoFit/>
          </a:bodyPr>
          <a:lstStyle/>
          <a:p>
            <a:pPr algn="l" fontAlgn="base"/>
            <a:r>
              <a:rPr lang="en-US" b="1" i="0" dirty="0">
                <a:solidFill>
                  <a:srgbClr val="273239"/>
                </a:solidFill>
                <a:effectLst/>
                <a:highlight>
                  <a:srgbClr val="FFFFFF"/>
                </a:highlight>
                <a:latin typeface="Source Sans 3"/>
              </a:rPr>
              <a:t>Abstraction in C++</a:t>
            </a:r>
          </a:p>
        </p:txBody>
      </p:sp>
      <p:sp>
        <p:nvSpPr>
          <p:cNvPr id="7" name="TextBox 6">
            <a:extLst>
              <a:ext uri="{FF2B5EF4-FFF2-40B4-BE49-F238E27FC236}">
                <a16:creationId xmlns:a16="http://schemas.microsoft.com/office/drawing/2014/main" id="{C907CA6C-3546-3780-AB96-451D094C4D0E}"/>
              </a:ext>
            </a:extLst>
          </p:cNvPr>
          <p:cNvSpPr txBox="1"/>
          <p:nvPr/>
        </p:nvSpPr>
        <p:spPr>
          <a:xfrm>
            <a:off x="0" y="886969"/>
            <a:ext cx="12079224" cy="830997"/>
          </a:xfrm>
          <a:prstGeom prst="rect">
            <a:avLst/>
          </a:prstGeom>
          <a:noFill/>
        </p:spPr>
        <p:txBody>
          <a:bodyPr wrap="square">
            <a:spAutoFit/>
          </a:bodyPr>
          <a:lstStyle/>
          <a:p>
            <a:r>
              <a:rPr lang="en-US" sz="1600" b="0" i="0" dirty="0">
                <a:solidFill>
                  <a:srgbClr val="273239"/>
                </a:solidFill>
                <a:effectLst/>
                <a:highlight>
                  <a:srgbClr val="FFFFFF"/>
                </a:highlight>
                <a:latin typeface="Nunito" pitchFamily="2" charset="0"/>
              </a:rPr>
              <a:t>Data abstraction is one of the most essential and important features of object-oriented programming in C++. Abstraction means displaying only essential information and hiding the details. Data abstraction refers to providing only essential information about the data to the outside world, hiding the background details or implementation. </a:t>
            </a:r>
            <a:endParaRPr lang="en-US" sz="1600" dirty="0"/>
          </a:p>
        </p:txBody>
      </p:sp>
      <p:sp>
        <p:nvSpPr>
          <p:cNvPr id="9" name="TextBox 8">
            <a:extLst>
              <a:ext uri="{FF2B5EF4-FFF2-40B4-BE49-F238E27FC236}">
                <a16:creationId xmlns:a16="http://schemas.microsoft.com/office/drawing/2014/main" id="{328F047D-F667-1466-BAA7-AFCA009ABCC7}"/>
              </a:ext>
            </a:extLst>
          </p:cNvPr>
          <p:cNvSpPr txBox="1"/>
          <p:nvPr/>
        </p:nvSpPr>
        <p:spPr>
          <a:xfrm>
            <a:off x="100584" y="2084833"/>
            <a:ext cx="11978640" cy="1477328"/>
          </a:xfrm>
          <a:prstGeom prst="rect">
            <a:avLst/>
          </a:prstGeom>
          <a:noFill/>
        </p:spPr>
        <p:txBody>
          <a:bodyPr wrap="square">
            <a:spAutoFit/>
          </a:bodyPr>
          <a:lstStyle/>
          <a:p>
            <a:pPr algn="l" fontAlgn="base"/>
            <a:r>
              <a:rPr lang="en-US" b="1" i="0" dirty="0">
                <a:solidFill>
                  <a:srgbClr val="273239"/>
                </a:solidFill>
                <a:effectLst/>
                <a:highlight>
                  <a:srgbClr val="FFFFFF"/>
                </a:highlight>
                <a:latin typeface="Nunito" pitchFamily="2" charset="0"/>
              </a:rPr>
              <a:t>Types of Abstraction:</a:t>
            </a:r>
          </a:p>
          <a:p>
            <a:pPr algn="l" fontAlgn="base">
              <a:buFont typeface="+mj-lt"/>
              <a:buAutoNum type="arabicPeriod"/>
            </a:pPr>
            <a:r>
              <a:rPr lang="en-US" b="1" i="0" dirty="0">
                <a:solidFill>
                  <a:srgbClr val="273239"/>
                </a:solidFill>
                <a:effectLst/>
                <a:highlight>
                  <a:srgbClr val="FFFFFF"/>
                </a:highlight>
                <a:latin typeface="Nunito" pitchFamily="2" charset="0"/>
              </a:rPr>
              <a:t>Data abstraction – </a:t>
            </a:r>
            <a:r>
              <a:rPr lang="en-US" b="0" i="0" dirty="0">
                <a:solidFill>
                  <a:srgbClr val="273239"/>
                </a:solidFill>
                <a:effectLst/>
                <a:highlight>
                  <a:srgbClr val="FFFFFF"/>
                </a:highlight>
                <a:latin typeface="Nunito" pitchFamily="2" charset="0"/>
              </a:rPr>
              <a:t>This type only shows the required information about the data and hides the unnecessary data.</a:t>
            </a:r>
          </a:p>
          <a:p>
            <a:pPr algn="l" fontAlgn="base">
              <a:buFont typeface="+mj-lt"/>
              <a:buAutoNum type="arabicPeriod"/>
            </a:pPr>
            <a:r>
              <a:rPr lang="en-US" b="1" i="0" dirty="0">
                <a:solidFill>
                  <a:srgbClr val="273239"/>
                </a:solidFill>
                <a:effectLst/>
                <a:highlight>
                  <a:srgbClr val="FFFFFF"/>
                </a:highlight>
                <a:latin typeface="Nunito" pitchFamily="2" charset="0"/>
              </a:rPr>
              <a:t>Control Abstraction – </a:t>
            </a:r>
            <a:r>
              <a:rPr lang="en-US" b="0" i="0" dirty="0">
                <a:solidFill>
                  <a:srgbClr val="273239"/>
                </a:solidFill>
                <a:effectLst/>
                <a:highlight>
                  <a:srgbClr val="FFFFFF"/>
                </a:highlight>
                <a:latin typeface="Nunito" pitchFamily="2" charset="0"/>
              </a:rPr>
              <a:t>This type only shows the required information about the implementation and hides unnecessary information.</a:t>
            </a:r>
          </a:p>
        </p:txBody>
      </p:sp>
      <p:pic>
        <p:nvPicPr>
          <p:cNvPr id="5122" name="Picture 2" descr="Abstraction in C++">
            <a:extLst>
              <a:ext uri="{FF2B5EF4-FFF2-40B4-BE49-F238E27FC236}">
                <a16:creationId xmlns:a16="http://schemas.microsoft.com/office/drawing/2014/main" id="{43B67403-F98A-77B0-BFDA-03E09F07A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799" y="3562161"/>
            <a:ext cx="1221105" cy="12990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A42BE6D-9B47-F205-7E29-6FA3B900814F}"/>
              </a:ext>
            </a:extLst>
          </p:cNvPr>
          <p:cNvSpPr txBox="1"/>
          <p:nvPr/>
        </p:nvSpPr>
        <p:spPr>
          <a:xfrm>
            <a:off x="230886" y="5107496"/>
            <a:ext cx="6112764" cy="1477328"/>
          </a:xfrm>
          <a:prstGeom prst="rect">
            <a:avLst/>
          </a:prstGeom>
          <a:noFill/>
        </p:spPr>
        <p:txBody>
          <a:bodyPr wrap="square">
            <a:spAutoFit/>
          </a:bodyPr>
          <a:lstStyle/>
          <a:p>
            <a:pPr marL="342900" indent="-342900" algn="l" fontAlgn="base">
              <a:buFont typeface="+mj-lt"/>
              <a:buAutoNum type="arabicPeriod"/>
            </a:pPr>
            <a:r>
              <a:rPr lang="en-US" b="1" i="0" dirty="0">
                <a:solidFill>
                  <a:srgbClr val="273239"/>
                </a:solidFill>
                <a:effectLst/>
                <a:highlight>
                  <a:srgbClr val="FFFFFF"/>
                </a:highlight>
                <a:latin typeface="Nunito" pitchFamily="2" charset="0"/>
              </a:rPr>
              <a:t>Abstraction using Classes</a:t>
            </a:r>
          </a:p>
          <a:p>
            <a:pPr marL="342900" indent="-342900" fontAlgn="base">
              <a:buFont typeface="+mj-lt"/>
              <a:buAutoNum type="arabicPeriod"/>
            </a:pPr>
            <a:r>
              <a:rPr lang="en-US" b="1" i="0" dirty="0">
                <a:solidFill>
                  <a:srgbClr val="273239"/>
                </a:solidFill>
                <a:effectLst/>
                <a:highlight>
                  <a:srgbClr val="FFFFFF"/>
                </a:highlight>
                <a:latin typeface="Nunito" pitchFamily="2" charset="0"/>
              </a:rPr>
              <a:t>Abstraction in Header files</a:t>
            </a:r>
          </a:p>
          <a:p>
            <a:pPr marL="342900" indent="-342900" fontAlgn="base">
              <a:buFont typeface="+mj-lt"/>
              <a:buAutoNum type="arabicPeriod"/>
            </a:pPr>
            <a:r>
              <a:rPr lang="en-US" b="1" i="0" dirty="0">
                <a:solidFill>
                  <a:srgbClr val="273239"/>
                </a:solidFill>
                <a:effectLst/>
                <a:highlight>
                  <a:srgbClr val="FFFFFF"/>
                </a:highlight>
                <a:latin typeface="Nunito" pitchFamily="2" charset="0"/>
              </a:rPr>
              <a:t>Abstraction using Access Specifiers</a:t>
            </a:r>
          </a:p>
          <a:p>
            <a:pPr marL="342900" indent="-342900" fontAlgn="base">
              <a:buFont typeface="+mj-lt"/>
              <a:buAutoNum type="arabicPeriod"/>
            </a:pPr>
            <a:endParaRPr lang="en-US" b="1" i="0" dirty="0">
              <a:solidFill>
                <a:srgbClr val="273239"/>
              </a:solidFill>
              <a:effectLst/>
              <a:highlight>
                <a:srgbClr val="FFFFFF"/>
              </a:highlight>
              <a:latin typeface="Nunito" pitchFamily="2" charset="0"/>
            </a:endParaRPr>
          </a:p>
          <a:p>
            <a:pPr marL="342900" indent="-342900" algn="l" fontAlgn="base">
              <a:buFont typeface="+mj-lt"/>
              <a:buAutoNum type="arabicPeriod"/>
            </a:pPr>
            <a:endParaRPr lang="en-US" b="1" i="0" dirty="0">
              <a:solidFill>
                <a:srgbClr val="273239"/>
              </a:solidFill>
              <a:effectLst/>
              <a:highlight>
                <a:srgbClr val="FFFFFF"/>
              </a:highlight>
              <a:latin typeface="Nunito" pitchFamily="2" charset="0"/>
            </a:endParaRPr>
          </a:p>
        </p:txBody>
      </p:sp>
    </p:spTree>
    <p:extLst>
      <p:ext uri="{BB962C8B-B14F-4D97-AF65-F5344CB8AC3E}">
        <p14:creationId xmlns:p14="http://schemas.microsoft.com/office/powerpoint/2010/main" val="283545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B28D83-24FE-349D-6DDE-2D5AD6824BF9}"/>
              </a:ext>
            </a:extLst>
          </p:cNvPr>
          <p:cNvSpPr txBox="1"/>
          <p:nvPr/>
        </p:nvSpPr>
        <p:spPr>
          <a:xfrm>
            <a:off x="292608" y="428178"/>
            <a:ext cx="11155680" cy="6001643"/>
          </a:xfrm>
          <a:prstGeom prst="rect">
            <a:avLst/>
          </a:prstGeom>
          <a:noFill/>
        </p:spPr>
        <p:txBody>
          <a:bodyPr wrap="square">
            <a:spAutoFit/>
          </a:bodyPr>
          <a:lstStyle/>
          <a:p>
            <a:r>
              <a:rPr lang="en-US" sz="1200" dirty="0"/>
              <a:t>// C++ Program to Demonstrate the</a:t>
            </a:r>
          </a:p>
          <a:p>
            <a:r>
              <a:rPr lang="en-US" sz="1200" dirty="0"/>
              <a:t>// working of Abstraction</a:t>
            </a:r>
          </a:p>
          <a:p>
            <a:r>
              <a:rPr lang="en-US" sz="1200" dirty="0"/>
              <a:t>#include &lt;iostream&gt;</a:t>
            </a:r>
          </a:p>
          <a:p>
            <a:r>
              <a:rPr lang="en-US" sz="1200" dirty="0"/>
              <a:t>using namespace std;</a:t>
            </a:r>
          </a:p>
          <a:p>
            <a:endParaRPr lang="en-US" sz="1200" dirty="0"/>
          </a:p>
          <a:p>
            <a:r>
              <a:rPr lang="en-US" sz="1200" dirty="0"/>
              <a:t>class </a:t>
            </a:r>
            <a:r>
              <a:rPr lang="en-US" sz="1200" dirty="0" err="1"/>
              <a:t>implementAbstraction</a:t>
            </a:r>
            <a:r>
              <a:rPr lang="en-US" sz="1200" dirty="0"/>
              <a:t> {</a:t>
            </a:r>
          </a:p>
          <a:p>
            <a:r>
              <a:rPr lang="en-US" sz="1200" dirty="0"/>
              <a:t>private:</a:t>
            </a:r>
          </a:p>
          <a:p>
            <a:r>
              <a:rPr lang="en-US" sz="1200" dirty="0"/>
              <a:t>	int a, b;</a:t>
            </a:r>
          </a:p>
          <a:p>
            <a:endParaRPr lang="en-US" sz="1200" dirty="0"/>
          </a:p>
          <a:p>
            <a:r>
              <a:rPr lang="en-US" sz="1200" dirty="0"/>
              <a:t>public:</a:t>
            </a:r>
          </a:p>
          <a:p>
            <a:r>
              <a:rPr lang="en-US" sz="1200" dirty="0"/>
              <a:t>	// method to set values of</a:t>
            </a:r>
          </a:p>
          <a:p>
            <a:r>
              <a:rPr lang="en-US" sz="1200" dirty="0"/>
              <a:t>	// private members</a:t>
            </a:r>
          </a:p>
          <a:p>
            <a:r>
              <a:rPr lang="en-US" sz="1200" dirty="0"/>
              <a:t>	void set(int x, int y)</a:t>
            </a:r>
          </a:p>
          <a:p>
            <a:r>
              <a:rPr lang="en-US" sz="1200" dirty="0"/>
              <a:t>	{</a:t>
            </a:r>
          </a:p>
          <a:p>
            <a:r>
              <a:rPr lang="en-US" sz="1200" dirty="0"/>
              <a:t>		a = x;</a:t>
            </a:r>
          </a:p>
          <a:p>
            <a:r>
              <a:rPr lang="en-US" sz="1200" dirty="0"/>
              <a:t>		b = y;</a:t>
            </a:r>
          </a:p>
          <a:p>
            <a:r>
              <a:rPr lang="en-US" sz="1200" dirty="0"/>
              <a:t>	}</a:t>
            </a:r>
          </a:p>
          <a:p>
            <a:endParaRPr lang="en-US" sz="1200" dirty="0"/>
          </a:p>
          <a:p>
            <a:r>
              <a:rPr lang="en-US" sz="1200" dirty="0"/>
              <a:t>	void display()</a:t>
            </a:r>
          </a:p>
          <a:p>
            <a:r>
              <a:rPr lang="en-US" sz="1200" dirty="0"/>
              <a:t>	{</a:t>
            </a:r>
          </a:p>
          <a:p>
            <a:r>
              <a:rPr lang="en-US" sz="1200" dirty="0"/>
              <a:t>		</a:t>
            </a:r>
            <a:r>
              <a:rPr lang="en-US" sz="1200" dirty="0" err="1"/>
              <a:t>cout</a:t>
            </a:r>
            <a:r>
              <a:rPr lang="en-US" sz="1200" dirty="0"/>
              <a:t> &lt;&lt; "a = " &lt;&lt; a &lt;&lt; </a:t>
            </a:r>
            <a:r>
              <a:rPr lang="en-US" sz="1200" dirty="0" err="1"/>
              <a:t>endl</a:t>
            </a:r>
            <a:r>
              <a:rPr lang="en-US" sz="1200" dirty="0"/>
              <a:t>;</a:t>
            </a:r>
          </a:p>
          <a:p>
            <a:r>
              <a:rPr lang="en-US" sz="1200" dirty="0"/>
              <a:t>		</a:t>
            </a:r>
            <a:r>
              <a:rPr lang="en-US" sz="1200" dirty="0" err="1"/>
              <a:t>cout</a:t>
            </a:r>
            <a:r>
              <a:rPr lang="en-US" sz="1200" dirty="0"/>
              <a:t> &lt;&lt; "b = " &lt;&lt; b &lt;&lt; </a:t>
            </a:r>
            <a:r>
              <a:rPr lang="en-US" sz="1200" dirty="0" err="1"/>
              <a:t>endl</a:t>
            </a:r>
            <a:r>
              <a:rPr lang="en-US" sz="1200" dirty="0"/>
              <a:t>;</a:t>
            </a:r>
          </a:p>
          <a:p>
            <a:r>
              <a:rPr lang="en-US" sz="1200" dirty="0"/>
              <a:t>	}</a:t>
            </a:r>
          </a:p>
          <a:p>
            <a:r>
              <a:rPr lang="en-US" sz="1200" dirty="0"/>
              <a:t>};</a:t>
            </a:r>
          </a:p>
          <a:p>
            <a:endParaRPr lang="en-US" sz="1200" dirty="0"/>
          </a:p>
          <a:p>
            <a:r>
              <a:rPr lang="en-US" sz="1200" dirty="0"/>
              <a:t>int main()</a:t>
            </a:r>
          </a:p>
          <a:p>
            <a:r>
              <a:rPr lang="en-US" sz="1200" dirty="0"/>
              <a:t>{</a:t>
            </a:r>
          </a:p>
          <a:p>
            <a:r>
              <a:rPr lang="en-US" sz="1200" dirty="0"/>
              <a:t>	</a:t>
            </a:r>
            <a:r>
              <a:rPr lang="en-US" sz="1200" dirty="0" err="1"/>
              <a:t>implementAbstraction</a:t>
            </a:r>
            <a:r>
              <a:rPr lang="en-US" sz="1200" dirty="0"/>
              <a:t> obj;</a:t>
            </a:r>
          </a:p>
          <a:p>
            <a:r>
              <a:rPr lang="en-US" sz="1200" dirty="0"/>
              <a:t>	</a:t>
            </a:r>
            <a:r>
              <a:rPr lang="en-US" sz="1200" dirty="0" err="1"/>
              <a:t>obj.set</a:t>
            </a:r>
            <a:r>
              <a:rPr lang="en-US" sz="1200" dirty="0"/>
              <a:t>(10, 20);</a:t>
            </a:r>
          </a:p>
          <a:p>
            <a:r>
              <a:rPr lang="en-US" sz="1200" dirty="0"/>
              <a:t>	</a:t>
            </a:r>
            <a:r>
              <a:rPr lang="en-US" sz="1200" dirty="0" err="1"/>
              <a:t>obj.display</a:t>
            </a:r>
            <a:r>
              <a:rPr lang="en-US" sz="1200" dirty="0"/>
              <a:t>();</a:t>
            </a:r>
          </a:p>
          <a:p>
            <a:r>
              <a:rPr lang="en-US" sz="1200" dirty="0"/>
              <a:t>	return 0;</a:t>
            </a:r>
          </a:p>
          <a:p>
            <a:r>
              <a:rPr lang="en-US" sz="1200" dirty="0"/>
              <a:t>}</a:t>
            </a:r>
          </a:p>
        </p:txBody>
      </p:sp>
    </p:spTree>
    <p:extLst>
      <p:ext uri="{BB962C8B-B14F-4D97-AF65-F5344CB8AC3E}">
        <p14:creationId xmlns:p14="http://schemas.microsoft.com/office/powerpoint/2010/main" val="69004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C7D18-1109-53E7-A4F1-410832FE602B}"/>
              </a:ext>
            </a:extLst>
          </p:cNvPr>
          <p:cNvSpPr>
            <a:spLocks noGrp="1"/>
          </p:cNvSpPr>
          <p:nvPr>
            <p:ph idx="1"/>
          </p:nvPr>
        </p:nvSpPr>
        <p:spPr>
          <a:xfrm>
            <a:off x="344424" y="490601"/>
            <a:ext cx="10515600" cy="4351338"/>
          </a:xfrm>
        </p:spPr>
        <p:txBody>
          <a:bodyPr>
            <a:normAutofit/>
          </a:bodyPr>
          <a:lstStyle/>
          <a:p>
            <a:pPr algn="l" fontAlgn="base"/>
            <a:r>
              <a:rPr lang="en-US" sz="1800" b="1" i="0" dirty="0">
                <a:solidFill>
                  <a:srgbClr val="273239"/>
                </a:solidFill>
                <a:effectLst/>
                <a:highlight>
                  <a:srgbClr val="FFFFFF"/>
                </a:highlight>
                <a:latin typeface="Nunito" pitchFamily="2" charset="0"/>
              </a:rPr>
              <a:t>Advantages of Data Abstraction</a:t>
            </a:r>
          </a:p>
          <a:p>
            <a:pPr algn="l" fontAlgn="base">
              <a:buFont typeface="Arial" panose="020B0604020202020204" pitchFamily="34" charset="0"/>
              <a:buChar char="•"/>
            </a:pPr>
            <a:r>
              <a:rPr lang="en-US" sz="1800" b="0" i="0" dirty="0">
                <a:solidFill>
                  <a:srgbClr val="273239"/>
                </a:solidFill>
                <a:effectLst/>
                <a:highlight>
                  <a:srgbClr val="FFFFFF"/>
                </a:highlight>
                <a:latin typeface="Nunito" pitchFamily="2" charset="0"/>
              </a:rPr>
              <a:t>Helps the user to avoid writing the low-level code</a:t>
            </a:r>
          </a:p>
          <a:p>
            <a:pPr algn="l" fontAlgn="base">
              <a:buFont typeface="Arial" panose="020B0604020202020204" pitchFamily="34" charset="0"/>
              <a:buChar char="•"/>
            </a:pPr>
            <a:r>
              <a:rPr lang="en-US" sz="1800" b="0" i="0" dirty="0">
                <a:solidFill>
                  <a:srgbClr val="273239"/>
                </a:solidFill>
                <a:effectLst/>
                <a:highlight>
                  <a:srgbClr val="FFFFFF"/>
                </a:highlight>
                <a:latin typeface="Nunito" pitchFamily="2" charset="0"/>
              </a:rPr>
              <a:t>Avoids code duplication and increases reusability.</a:t>
            </a:r>
          </a:p>
          <a:p>
            <a:pPr algn="l" fontAlgn="base">
              <a:buFont typeface="Arial" panose="020B0604020202020204" pitchFamily="34" charset="0"/>
              <a:buChar char="•"/>
            </a:pPr>
            <a:r>
              <a:rPr lang="en-US" sz="1800" b="0" i="0" dirty="0">
                <a:solidFill>
                  <a:srgbClr val="273239"/>
                </a:solidFill>
                <a:effectLst/>
                <a:highlight>
                  <a:srgbClr val="FFFFFF"/>
                </a:highlight>
                <a:latin typeface="Nunito" pitchFamily="2" charset="0"/>
              </a:rPr>
              <a:t>Can change the internal implementation of the class independently without affecting the user.</a:t>
            </a:r>
          </a:p>
          <a:p>
            <a:pPr algn="l" fontAlgn="base">
              <a:buFont typeface="Arial" panose="020B0604020202020204" pitchFamily="34" charset="0"/>
              <a:buChar char="•"/>
            </a:pPr>
            <a:r>
              <a:rPr lang="en-US" sz="1800" b="0" i="0" dirty="0">
                <a:solidFill>
                  <a:srgbClr val="273239"/>
                </a:solidFill>
                <a:effectLst/>
                <a:highlight>
                  <a:srgbClr val="FFFFFF"/>
                </a:highlight>
                <a:latin typeface="Nunito" pitchFamily="2" charset="0"/>
              </a:rPr>
              <a:t>Helps to increase the security of an application or program as only important details are provided to the user.</a:t>
            </a:r>
          </a:p>
          <a:p>
            <a:pPr algn="l" fontAlgn="base">
              <a:buFont typeface="Arial" panose="020B0604020202020204" pitchFamily="34" charset="0"/>
              <a:buChar char="•"/>
            </a:pPr>
            <a:r>
              <a:rPr lang="en-US" sz="1800" b="0" i="0" dirty="0">
                <a:solidFill>
                  <a:srgbClr val="273239"/>
                </a:solidFill>
                <a:effectLst/>
                <a:highlight>
                  <a:srgbClr val="FFFFFF"/>
                </a:highlight>
                <a:latin typeface="Nunito" pitchFamily="2" charset="0"/>
              </a:rPr>
              <a:t>It reduces the complexity as well as the redundancy of the code, therefore increasing the readability.</a:t>
            </a:r>
          </a:p>
          <a:p>
            <a:endParaRPr lang="en-US" sz="1800" dirty="0"/>
          </a:p>
        </p:txBody>
      </p:sp>
    </p:spTree>
    <p:extLst>
      <p:ext uri="{BB962C8B-B14F-4D97-AF65-F5344CB8AC3E}">
        <p14:creationId xmlns:p14="http://schemas.microsoft.com/office/powerpoint/2010/main" val="2098141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98152-7341-8C9F-E32E-4E79DBD97CDB}"/>
              </a:ext>
            </a:extLst>
          </p:cNvPr>
          <p:cNvSpPr>
            <a:spLocks noGrp="1"/>
          </p:cNvSpPr>
          <p:nvPr>
            <p:ph type="title"/>
          </p:nvPr>
        </p:nvSpPr>
        <p:spPr>
          <a:xfrm>
            <a:off x="838200" y="365125"/>
            <a:ext cx="10515600" cy="4792091"/>
          </a:xfrm>
        </p:spPr>
        <p:txBody>
          <a:bodyPr/>
          <a:lstStyle/>
          <a:p>
            <a:r>
              <a:rPr lang="en-US" sz="7200" dirty="0"/>
              <a:t>THANK YOU</a:t>
            </a:r>
            <a:br>
              <a:rPr lang="en-US" dirty="0"/>
            </a:br>
            <a:r>
              <a:rPr lang="en-US" sz="2000" dirty="0"/>
              <a:t>Shubham Agrahari</a:t>
            </a:r>
            <a:br>
              <a:rPr lang="en-US" sz="2000" dirty="0"/>
            </a:br>
            <a:r>
              <a:rPr lang="en-US" sz="2000" dirty="0"/>
              <a:t>Software Engineer Intern</a:t>
            </a:r>
            <a:br>
              <a:rPr lang="en-US" sz="2000" dirty="0"/>
            </a:br>
            <a:r>
              <a:rPr lang="en-US" sz="2000" dirty="0"/>
              <a:t>Shubham.agrahari@cyncly.com</a:t>
            </a:r>
            <a:br>
              <a:rPr lang="en-US" dirty="0"/>
            </a:br>
            <a:endParaRPr lang="en-US" dirty="0"/>
          </a:p>
        </p:txBody>
      </p:sp>
    </p:spTree>
    <p:extLst>
      <p:ext uri="{BB962C8B-B14F-4D97-AF65-F5344CB8AC3E}">
        <p14:creationId xmlns:p14="http://schemas.microsoft.com/office/powerpoint/2010/main" val="2963353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605A-426F-6BC6-3232-7B74703F78B3}"/>
              </a:ext>
            </a:extLst>
          </p:cNvPr>
          <p:cNvSpPr>
            <a:spLocks noGrp="1"/>
          </p:cNvSpPr>
          <p:nvPr>
            <p:ph type="title"/>
          </p:nvPr>
        </p:nvSpPr>
        <p:spPr/>
        <p:txBody>
          <a:bodyPr/>
          <a:lstStyle/>
          <a:p>
            <a:pPr marL="571500" indent="-571500">
              <a:buFont typeface="Wingdings" panose="05000000000000000000" pitchFamily="2" charset="2"/>
              <a:buChar char="q"/>
            </a:pPr>
            <a:r>
              <a:rPr lang="en-US" sz="4400" dirty="0"/>
              <a:t>AFFINE TRANSFORM</a:t>
            </a:r>
            <a:br>
              <a:rPr lang="en-US" sz="4400" dirty="0"/>
            </a:br>
            <a:endParaRPr lang="en-US" dirty="0"/>
          </a:p>
        </p:txBody>
      </p:sp>
      <p:sp>
        <p:nvSpPr>
          <p:cNvPr id="4" name="TextBox 3">
            <a:extLst>
              <a:ext uri="{FF2B5EF4-FFF2-40B4-BE49-F238E27FC236}">
                <a16:creationId xmlns:a16="http://schemas.microsoft.com/office/drawing/2014/main" id="{4895E973-9316-341C-6A6C-FB224564E786}"/>
              </a:ext>
            </a:extLst>
          </p:cNvPr>
          <p:cNvSpPr txBox="1"/>
          <p:nvPr/>
        </p:nvSpPr>
        <p:spPr>
          <a:xfrm>
            <a:off x="372892" y="1253765"/>
            <a:ext cx="11446215" cy="1200329"/>
          </a:xfrm>
          <a:prstGeom prst="rect">
            <a:avLst/>
          </a:prstGeom>
          <a:noFill/>
        </p:spPr>
        <p:txBody>
          <a:bodyPr wrap="square" rtlCol="0">
            <a:spAutoFit/>
          </a:bodyPr>
          <a:lstStyle/>
          <a:p>
            <a:pPr algn="just"/>
            <a:r>
              <a:rPr lang="en-US" dirty="0"/>
              <a:t>Affine transformations are a class of mathematical operations that encompass rotation, scaling, translation, shearing, and several similar transformations that are regularly used for various applications in mathematics and computer graphics. To start, we will draw a distinct (yet thin) line between affine and linear transformations before discussing the augmented matrix formalism typically used in practice</a:t>
            </a:r>
          </a:p>
        </p:txBody>
      </p:sp>
      <p:sp>
        <p:nvSpPr>
          <p:cNvPr id="8" name="TextBox 7">
            <a:extLst>
              <a:ext uri="{FF2B5EF4-FFF2-40B4-BE49-F238E27FC236}">
                <a16:creationId xmlns:a16="http://schemas.microsoft.com/office/drawing/2014/main" id="{63CD76B9-0A77-C4D0-73CA-6DC28CF5D946}"/>
              </a:ext>
            </a:extLst>
          </p:cNvPr>
          <p:cNvSpPr txBox="1"/>
          <p:nvPr/>
        </p:nvSpPr>
        <p:spPr>
          <a:xfrm>
            <a:off x="299739" y="2782669"/>
            <a:ext cx="11446215" cy="523220"/>
          </a:xfrm>
          <a:prstGeom prst="rect">
            <a:avLst/>
          </a:prstGeom>
          <a:noFill/>
        </p:spPr>
        <p:txBody>
          <a:bodyPr wrap="square">
            <a:spAutoFit/>
          </a:bodyPr>
          <a:lstStyle/>
          <a:p>
            <a:r>
              <a:rPr lang="en-US" sz="1400" dirty="0"/>
              <a:t> If we treat this point as a  1×2 vector, we can transform it into another  1×2 vector by multiplying it with a 2×2 transformation matrix. </a:t>
            </a:r>
            <a:r>
              <a:rPr lang="en-US" sz="1400" b="0" i="0" dirty="0">
                <a:solidFill>
                  <a:srgbClr val="333333"/>
                </a:solidFill>
                <a:effectLst/>
                <a:highlight>
                  <a:srgbClr val="FFFFFF"/>
                </a:highlight>
                <a:latin typeface="Helvetica Neue"/>
              </a:rPr>
              <a:t>These types of operations are known as linear transformations and are often notated as,</a:t>
            </a:r>
            <a:endParaRPr lang="en-US" sz="1400" dirty="0"/>
          </a:p>
        </p:txBody>
      </p:sp>
      <p:sp>
        <p:nvSpPr>
          <p:cNvPr id="10" name="TextBox 9">
            <a:extLst>
              <a:ext uri="{FF2B5EF4-FFF2-40B4-BE49-F238E27FC236}">
                <a16:creationId xmlns:a16="http://schemas.microsoft.com/office/drawing/2014/main" id="{C999FC04-76EF-457B-69CE-4E144B4FBFE4}"/>
              </a:ext>
            </a:extLst>
          </p:cNvPr>
          <p:cNvSpPr txBox="1"/>
          <p:nvPr/>
        </p:nvSpPr>
        <p:spPr>
          <a:xfrm>
            <a:off x="226588" y="4202077"/>
            <a:ext cx="11446215" cy="307777"/>
          </a:xfrm>
          <a:prstGeom prst="rect">
            <a:avLst/>
          </a:prstGeom>
          <a:noFill/>
        </p:spPr>
        <p:txBody>
          <a:bodyPr wrap="square">
            <a:spAutoFit/>
          </a:bodyPr>
          <a:lstStyle/>
          <a:p>
            <a:r>
              <a:rPr lang="en-US" sz="1400" b="0" i="0" dirty="0">
                <a:solidFill>
                  <a:srgbClr val="333333"/>
                </a:solidFill>
                <a:effectLst/>
                <a:highlight>
                  <a:srgbClr val="FFFFFF"/>
                </a:highlight>
                <a:latin typeface="Helvetica Neue"/>
              </a:rPr>
              <a:t>Affine transformations extend linear transformations beyond this limitation and allow us to also translate our initial vector locations such that</a:t>
            </a:r>
            <a:endParaRPr lang="en-US" sz="1400" dirty="0"/>
          </a:p>
        </p:txBody>
      </p:sp>
      <p:pic>
        <p:nvPicPr>
          <p:cNvPr id="12" name="Picture 11" descr="A black and white text&#10;&#10;Description automatically generated">
            <a:extLst>
              <a:ext uri="{FF2B5EF4-FFF2-40B4-BE49-F238E27FC236}">
                <a16:creationId xmlns:a16="http://schemas.microsoft.com/office/drawing/2014/main" id="{DE621BA3-591B-202E-E962-EF227821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141" y="3350282"/>
            <a:ext cx="1600418" cy="596018"/>
          </a:xfrm>
          <a:prstGeom prst="rect">
            <a:avLst/>
          </a:prstGeom>
        </p:spPr>
      </p:pic>
      <p:pic>
        <p:nvPicPr>
          <p:cNvPr id="14" name="Picture 13">
            <a:extLst>
              <a:ext uri="{FF2B5EF4-FFF2-40B4-BE49-F238E27FC236}">
                <a16:creationId xmlns:a16="http://schemas.microsoft.com/office/drawing/2014/main" id="{4599DEE6-7DA5-81AF-9ABA-F19A5AE36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804" y="4821675"/>
            <a:ext cx="1677261" cy="430649"/>
          </a:xfrm>
          <a:prstGeom prst="rect">
            <a:avLst/>
          </a:prstGeom>
        </p:spPr>
      </p:pic>
      <p:sp>
        <p:nvSpPr>
          <p:cNvPr id="19" name="TextBox 18">
            <a:extLst>
              <a:ext uri="{FF2B5EF4-FFF2-40B4-BE49-F238E27FC236}">
                <a16:creationId xmlns:a16="http://schemas.microsoft.com/office/drawing/2014/main" id="{A02086D1-F544-36AD-696E-7BEC15CAAD0A}"/>
              </a:ext>
            </a:extLst>
          </p:cNvPr>
          <p:cNvSpPr txBox="1"/>
          <p:nvPr/>
        </p:nvSpPr>
        <p:spPr>
          <a:xfrm>
            <a:off x="124968" y="5554530"/>
            <a:ext cx="12192000" cy="307777"/>
          </a:xfrm>
          <a:prstGeom prst="rect">
            <a:avLst/>
          </a:prstGeom>
          <a:noFill/>
        </p:spPr>
        <p:txBody>
          <a:bodyPr wrap="square">
            <a:spAutoFit/>
          </a:bodyPr>
          <a:lstStyle/>
          <a:p>
            <a:r>
              <a:rPr lang="en-US" sz="1400" dirty="0"/>
              <a:t>Here,  ℓ is an  n×1 translation vector. To understand the power of these transformations, it is important to see them in practice.</a:t>
            </a:r>
          </a:p>
        </p:txBody>
      </p:sp>
    </p:spTree>
    <p:extLst>
      <p:ext uri="{BB962C8B-B14F-4D97-AF65-F5344CB8AC3E}">
        <p14:creationId xmlns:p14="http://schemas.microsoft.com/office/powerpoint/2010/main" val="1323815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11_square_white">
            <a:hlinkClick r:id="" action="ppaction://media"/>
            <a:extLst>
              <a:ext uri="{FF2B5EF4-FFF2-40B4-BE49-F238E27FC236}">
                <a16:creationId xmlns:a16="http://schemas.microsoft.com/office/drawing/2014/main" id="{5020CF1F-CB4F-234A-2B8D-D03C782F25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0" y="424535"/>
            <a:ext cx="4727448" cy="2659189"/>
          </a:xfrm>
          <a:prstGeom prst="rect">
            <a:avLst/>
          </a:prstGeom>
        </p:spPr>
      </p:pic>
      <p:sp>
        <p:nvSpPr>
          <p:cNvPr id="4" name="Rectangle 1">
            <a:extLst>
              <a:ext uri="{FF2B5EF4-FFF2-40B4-BE49-F238E27FC236}">
                <a16:creationId xmlns:a16="http://schemas.microsoft.com/office/drawing/2014/main" id="{E04AA93D-1B24-DE80-1BF4-FF4E67F9CFD2}"/>
              </a:ext>
            </a:extLst>
          </p:cNvPr>
          <p:cNvSpPr>
            <a:spLocks noChangeArrowheads="1"/>
          </p:cNvSpPr>
          <p:nvPr/>
        </p:nvSpPr>
        <p:spPr bwMode="auto">
          <a:xfrm>
            <a:off x="128016" y="220457"/>
            <a:ext cx="20482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Scaling along </a:t>
            </a:r>
            <a:r>
              <a:rPr kumimoji="0" lang="en-US" altLang="en-US" b="0" i="0" u="none" strike="noStrike" cap="none" normalizeH="0" baseline="0" dirty="0">
                <a:ln>
                  <a:noFill/>
                </a:ln>
                <a:solidFill>
                  <a:srgbClr val="333333"/>
                </a:solidFill>
                <a:effectLst/>
                <a:latin typeface="MathJax_Math-italic"/>
              </a:rPr>
              <a:t>x</a:t>
            </a:r>
            <a:br>
              <a:rPr kumimoji="0" lang="en-US" altLang="en-US" sz="10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a22_square_white">
            <a:hlinkClick r:id="" action="ppaction://media"/>
            <a:extLst>
              <a:ext uri="{FF2B5EF4-FFF2-40B4-BE49-F238E27FC236}">
                <a16:creationId xmlns:a16="http://schemas.microsoft.com/office/drawing/2014/main" id="{4FADC326-9E65-6205-7EA3-2E9A78DAB39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400800" y="246962"/>
            <a:ext cx="5043133" cy="2836762"/>
          </a:xfrm>
          <a:prstGeom prst="rect">
            <a:avLst/>
          </a:prstGeom>
        </p:spPr>
      </p:pic>
      <p:sp>
        <p:nvSpPr>
          <p:cNvPr id="6" name="Rectangle 2">
            <a:extLst>
              <a:ext uri="{FF2B5EF4-FFF2-40B4-BE49-F238E27FC236}">
                <a16:creationId xmlns:a16="http://schemas.microsoft.com/office/drawing/2014/main" id="{07AAC284-EEF9-F373-B1C6-8662F7E93526}"/>
              </a:ext>
            </a:extLst>
          </p:cNvPr>
          <p:cNvSpPr>
            <a:spLocks noChangeArrowheads="1"/>
          </p:cNvSpPr>
          <p:nvPr/>
        </p:nvSpPr>
        <p:spPr bwMode="auto">
          <a:xfrm>
            <a:off x="6945746" y="208419"/>
            <a:ext cx="15666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333333"/>
                </a:solidFill>
                <a:latin typeface="Helvetica Neue"/>
              </a:rPr>
              <a:t>Scaling along </a:t>
            </a:r>
            <a:r>
              <a:rPr lang="en-US" altLang="en-US" sz="1600" dirty="0">
                <a:solidFill>
                  <a:srgbClr val="333333"/>
                </a:solidFill>
                <a:latin typeface="MathJax_Math-italic"/>
              </a:rPr>
              <a:t>Y</a:t>
            </a: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a21_square_white">
            <a:hlinkClick r:id="" action="ppaction://media"/>
            <a:extLst>
              <a:ext uri="{FF2B5EF4-FFF2-40B4-BE49-F238E27FC236}">
                <a16:creationId xmlns:a16="http://schemas.microsoft.com/office/drawing/2014/main" id="{D6777EE7-6955-B5A1-C180-4FF439722749}"/>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400800" y="3645829"/>
            <a:ext cx="5043133" cy="2836762"/>
          </a:xfrm>
          <a:prstGeom prst="rect">
            <a:avLst/>
          </a:prstGeom>
        </p:spPr>
      </p:pic>
      <p:pic>
        <p:nvPicPr>
          <p:cNvPr id="9" name="a12_square_white">
            <a:hlinkClick r:id="" action="ppaction://media"/>
            <a:extLst>
              <a:ext uri="{FF2B5EF4-FFF2-40B4-BE49-F238E27FC236}">
                <a16:creationId xmlns:a16="http://schemas.microsoft.com/office/drawing/2014/main" id="{BC44B43B-6192-4362-4CBF-758A84A70C9D}"/>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140983" y="3536533"/>
            <a:ext cx="5610782" cy="3156065"/>
          </a:xfrm>
          <a:prstGeom prst="rect">
            <a:avLst/>
          </a:prstGeom>
        </p:spPr>
      </p:pic>
      <p:sp>
        <p:nvSpPr>
          <p:cNvPr id="10" name="Rectangle 3">
            <a:extLst>
              <a:ext uri="{FF2B5EF4-FFF2-40B4-BE49-F238E27FC236}">
                <a16:creationId xmlns:a16="http://schemas.microsoft.com/office/drawing/2014/main" id="{2B9D2D2A-663A-9965-4E03-1850CDB332CF}"/>
              </a:ext>
            </a:extLst>
          </p:cNvPr>
          <p:cNvSpPr>
            <a:spLocks noChangeArrowheads="1"/>
          </p:cNvSpPr>
          <p:nvPr/>
        </p:nvSpPr>
        <p:spPr bwMode="auto">
          <a:xfrm>
            <a:off x="128016" y="3524672"/>
            <a:ext cx="18105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333333"/>
                </a:solidFill>
                <a:latin typeface="Helvetica Neue"/>
              </a:rPr>
              <a:t>Shearing along x </a:t>
            </a:r>
          </a:p>
        </p:txBody>
      </p:sp>
      <p:sp>
        <p:nvSpPr>
          <p:cNvPr id="11" name="Rectangle 4">
            <a:extLst>
              <a:ext uri="{FF2B5EF4-FFF2-40B4-BE49-F238E27FC236}">
                <a16:creationId xmlns:a16="http://schemas.microsoft.com/office/drawing/2014/main" id="{94218EFB-5666-D30E-7CB9-033CF4ECE83E}"/>
              </a:ext>
            </a:extLst>
          </p:cNvPr>
          <p:cNvSpPr>
            <a:spLocks noChangeArrowheads="1"/>
          </p:cNvSpPr>
          <p:nvPr/>
        </p:nvSpPr>
        <p:spPr bwMode="auto">
          <a:xfrm>
            <a:off x="7072230" y="3456432"/>
            <a:ext cx="1850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Shearing along </a:t>
            </a:r>
            <a:r>
              <a:rPr kumimoji="0" lang="en-US" altLang="en-US" b="0" i="0" u="none" strike="noStrike" cap="none" normalizeH="0" baseline="0" dirty="0">
                <a:ln>
                  <a:noFill/>
                </a:ln>
                <a:solidFill>
                  <a:srgbClr val="333333"/>
                </a:solidFill>
                <a:effectLst/>
                <a:latin typeface="MathJax_Math-italic"/>
              </a:rPr>
              <a:t>y</a:t>
            </a: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404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0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7"/>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7"/>
                                        </p:tgtEl>
                                      </p:cBhvr>
                                    </p:cmd>
                                  </p:childTnLst>
                                </p:cTn>
                              </p:par>
                            </p:childTnLst>
                          </p:cTn>
                        </p:par>
                      </p:childTnLst>
                    </p:cTn>
                  </p:par>
                </p:childTnLst>
              </p:cTn>
              <p:nextCondLst>
                <p:cond evt="onClick" delay="0">
                  <p:tgtEl>
                    <p:spTgt spid="7"/>
                  </p:tgtEl>
                </p:cond>
              </p:nextCondLst>
            </p:seq>
            <p:video>
              <p:cMediaNode vol="80000">
                <p:cTn id="24" fill="hold" display="0">
                  <p:stCondLst>
                    <p:cond delay="indefinite"/>
                  </p:stCondLst>
                </p:cTn>
                <p:tgtEl>
                  <p:spTgt spid="7"/>
                </p:tgtEl>
              </p:cMediaNode>
            </p:video>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video>
              <p:cMediaNode vol="80000">
                <p:cTn id="37" fill="hold" display="0">
                  <p:stCondLst>
                    <p:cond delay="indefinite"/>
                  </p:stCondLst>
                </p:cTn>
                <p:tgtEl>
                  <p:spTgt spid="9"/>
                </p:tgtEl>
              </p:cMediaNode>
            </p:video>
            <p:seq concurrent="1" nextAc="seek">
              <p:cTn id="38" restart="whenNotActive" fill="hold" evtFilter="cancelBubble" nodeType="interactiveSeq">
                <p:stCondLst>
                  <p:cond evt="onClick" delay="0">
                    <p:tgtEl>
                      <p:spTgt spid="9"/>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23_square_white">
            <a:hlinkClick r:id="" action="ppaction://media"/>
            <a:extLst>
              <a:ext uri="{FF2B5EF4-FFF2-40B4-BE49-F238E27FC236}">
                <a16:creationId xmlns:a16="http://schemas.microsoft.com/office/drawing/2014/main" id="{BD665BCB-C5BF-C97E-BF89-94E78FA59E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318301" y="2309086"/>
            <a:ext cx="4998923" cy="2811831"/>
          </a:xfrm>
        </p:spPr>
      </p:pic>
      <p:pic>
        <p:nvPicPr>
          <p:cNvPr id="9" name="a13_square_white">
            <a:hlinkClick r:id="" action="ppaction://media"/>
            <a:extLst>
              <a:ext uri="{FF2B5EF4-FFF2-40B4-BE49-F238E27FC236}">
                <a16:creationId xmlns:a16="http://schemas.microsoft.com/office/drawing/2014/main" id="{5B76E544-E9A4-9FFF-80A4-B64E9D2F098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57939" y="2309086"/>
            <a:ext cx="5147239" cy="2895322"/>
          </a:xfrm>
          <a:prstGeom prst="rect">
            <a:avLst/>
          </a:prstGeom>
        </p:spPr>
      </p:pic>
      <p:sp>
        <p:nvSpPr>
          <p:cNvPr id="10" name="Rectangle 1">
            <a:extLst>
              <a:ext uri="{FF2B5EF4-FFF2-40B4-BE49-F238E27FC236}">
                <a16:creationId xmlns:a16="http://schemas.microsoft.com/office/drawing/2014/main" id="{36B70501-765F-CF66-EE40-8AA460D046C5}"/>
              </a:ext>
            </a:extLst>
          </p:cNvPr>
          <p:cNvSpPr>
            <a:spLocks noChangeArrowheads="1"/>
          </p:cNvSpPr>
          <p:nvPr/>
        </p:nvSpPr>
        <p:spPr bwMode="auto">
          <a:xfrm>
            <a:off x="941832" y="1148573"/>
            <a:ext cx="301142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Translation along </a:t>
            </a:r>
            <a:r>
              <a:rPr kumimoji="0" lang="en-US" altLang="en-US" b="0" i="0" u="none" strike="noStrike" cap="none" normalizeH="0" baseline="0" dirty="0">
                <a:ln>
                  <a:noFill/>
                </a:ln>
                <a:solidFill>
                  <a:srgbClr val="333333"/>
                </a:solidFill>
                <a:effectLst/>
                <a:latin typeface="MathJax_Math-italic"/>
              </a:rPr>
              <a:t>x</a:t>
            </a:r>
            <a:br>
              <a:rPr kumimoji="0" lang="en-US" altLang="en-US" sz="10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BE749CE2-C000-ECDB-4057-6FD4DC2C78FF}"/>
              </a:ext>
            </a:extLst>
          </p:cNvPr>
          <p:cNvSpPr>
            <a:spLocks noChangeArrowheads="1"/>
          </p:cNvSpPr>
          <p:nvPr/>
        </p:nvSpPr>
        <p:spPr bwMode="auto">
          <a:xfrm>
            <a:off x="7150608" y="1148573"/>
            <a:ext cx="191414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333333"/>
                </a:solidFill>
                <a:effectLst/>
                <a:latin typeface="Helvetica Neue"/>
              </a:rPr>
              <a:t>Translation along </a:t>
            </a:r>
            <a:r>
              <a:rPr kumimoji="0" lang="en-US" altLang="en-US" b="0" i="0" u="none" strike="noStrike" cap="none" normalizeH="0" baseline="0" dirty="0">
                <a:ln>
                  <a:noFill/>
                </a:ln>
                <a:solidFill>
                  <a:srgbClr val="333333"/>
                </a:solidFill>
                <a:effectLst/>
                <a:latin typeface="MathJax_Math-italic"/>
              </a:rPr>
              <a:t>y</a:t>
            </a:r>
            <a:br>
              <a:rPr kumimoji="0" lang="en-US" altLang="en-US" sz="10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228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616076-31BF-BA5C-043D-2FD27AA19311}"/>
              </a:ext>
            </a:extLst>
          </p:cNvPr>
          <p:cNvSpPr txBox="1"/>
          <p:nvPr/>
        </p:nvSpPr>
        <p:spPr>
          <a:xfrm>
            <a:off x="258318" y="336542"/>
            <a:ext cx="1735074" cy="369332"/>
          </a:xfrm>
          <a:prstGeom prst="rect">
            <a:avLst/>
          </a:prstGeom>
          <a:noFill/>
        </p:spPr>
        <p:txBody>
          <a:bodyPr wrap="square">
            <a:spAutoFit/>
          </a:bodyPr>
          <a:lstStyle/>
          <a:p>
            <a:pPr algn="just"/>
            <a:r>
              <a:rPr lang="en-US" b="1" i="0" dirty="0">
                <a:solidFill>
                  <a:srgbClr val="333333"/>
                </a:solidFill>
                <a:effectLst/>
                <a:highlight>
                  <a:srgbClr val="FFFFFF"/>
                </a:highlight>
                <a:latin typeface="Helvetica Neue"/>
              </a:rPr>
              <a:t>Rotation</a:t>
            </a:r>
          </a:p>
        </p:txBody>
      </p:sp>
      <p:sp>
        <p:nvSpPr>
          <p:cNvPr id="7" name="TextBox 6">
            <a:extLst>
              <a:ext uri="{FF2B5EF4-FFF2-40B4-BE49-F238E27FC236}">
                <a16:creationId xmlns:a16="http://schemas.microsoft.com/office/drawing/2014/main" id="{631F7ED9-91A7-CD32-42EE-213C328AE420}"/>
              </a:ext>
            </a:extLst>
          </p:cNvPr>
          <p:cNvSpPr txBox="1"/>
          <p:nvPr/>
        </p:nvSpPr>
        <p:spPr>
          <a:xfrm>
            <a:off x="66294" y="1342382"/>
            <a:ext cx="1387602" cy="369332"/>
          </a:xfrm>
          <a:prstGeom prst="rect">
            <a:avLst/>
          </a:prstGeom>
          <a:noFill/>
        </p:spPr>
        <p:txBody>
          <a:bodyPr wrap="square">
            <a:spAutoFit/>
          </a:bodyPr>
          <a:lstStyle/>
          <a:p>
            <a:r>
              <a:rPr lang="en-US" b="0" i="0" dirty="0">
                <a:solidFill>
                  <a:srgbClr val="333333"/>
                </a:solidFill>
                <a:effectLst/>
                <a:highlight>
                  <a:srgbClr val="FFFFFF"/>
                </a:highlight>
                <a:latin typeface="Helvetica Neue"/>
              </a:rPr>
              <a:t>Just sines</a:t>
            </a:r>
            <a:endParaRPr lang="en-US" dirty="0"/>
          </a:p>
        </p:txBody>
      </p:sp>
      <p:pic>
        <p:nvPicPr>
          <p:cNvPr id="8" name="sines_white">
            <a:hlinkClick r:id="" action="ppaction://media"/>
            <a:extLst>
              <a:ext uri="{FF2B5EF4-FFF2-40B4-BE49-F238E27FC236}">
                <a16:creationId xmlns:a16="http://schemas.microsoft.com/office/drawing/2014/main" id="{76D95F27-6F65-01AB-ACFB-AD9A62F085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890682"/>
            <a:ext cx="5469573" cy="3076635"/>
          </a:xfrm>
          <a:prstGeom prst="rect">
            <a:avLst/>
          </a:prstGeom>
        </p:spPr>
      </p:pic>
      <p:sp>
        <p:nvSpPr>
          <p:cNvPr id="10" name="TextBox 9">
            <a:extLst>
              <a:ext uri="{FF2B5EF4-FFF2-40B4-BE49-F238E27FC236}">
                <a16:creationId xmlns:a16="http://schemas.microsoft.com/office/drawing/2014/main" id="{72100C26-4771-2FEE-FC45-A96604CFF44B}"/>
              </a:ext>
            </a:extLst>
          </p:cNvPr>
          <p:cNvSpPr txBox="1"/>
          <p:nvPr/>
        </p:nvSpPr>
        <p:spPr>
          <a:xfrm>
            <a:off x="6425946" y="1342382"/>
            <a:ext cx="2196846" cy="369332"/>
          </a:xfrm>
          <a:prstGeom prst="rect">
            <a:avLst/>
          </a:prstGeom>
          <a:noFill/>
        </p:spPr>
        <p:txBody>
          <a:bodyPr wrap="square">
            <a:spAutoFit/>
          </a:bodyPr>
          <a:lstStyle/>
          <a:p>
            <a:r>
              <a:rPr lang="en-US" b="0" i="0" dirty="0">
                <a:solidFill>
                  <a:srgbClr val="333333"/>
                </a:solidFill>
                <a:effectLst/>
                <a:highlight>
                  <a:srgbClr val="F8F8F8"/>
                </a:highlight>
                <a:latin typeface="Helvetica Neue"/>
              </a:rPr>
              <a:t>Just cosines</a:t>
            </a:r>
            <a:endParaRPr lang="en-US" dirty="0"/>
          </a:p>
        </p:txBody>
      </p:sp>
      <p:pic>
        <p:nvPicPr>
          <p:cNvPr id="11" name="cosines_white">
            <a:hlinkClick r:id="" action="ppaction://media"/>
            <a:extLst>
              <a:ext uri="{FF2B5EF4-FFF2-40B4-BE49-F238E27FC236}">
                <a16:creationId xmlns:a16="http://schemas.microsoft.com/office/drawing/2014/main" id="{3CFB7C69-CDAA-2478-2E52-E676512AD0C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588448" y="1809474"/>
            <a:ext cx="6312642" cy="3550861"/>
          </a:xfrm>
          <a:prstGeom prst="rect">
            <a:avLst/>
          </a:prstGeom>
        </p:spPr>
      </p:pic>
      <p:sp>
        <p:nvSpPr>
          <p:cNvPr id="13" name="TextBox 12">
            <a:extLst>
              <a:ext uri="{FF2B5EF4-FFF2-40B4-BE49-F238E27FC236}">
                <a16:creationId xmlns:a16="http://schemas.microsoft.com/office/drawing/2014/main" id="{C9A003B8-F5DC-8976-EAF2-DDAA3A3E20BA}"/>
              </a:ext>
            </a:extLst>
          </p:cNvPr>
          <p:cNvSpPr txBox="1"/>
          <p:nvPr/>
        </p:nvSpPr>
        <p:spPr>
          <a:xfrm>
            <a:off x="610362" y="5685782"/>
            <a:ext cx="6103620" cy="369332"/>
          </a:xfrm>
          <a:prstGeom prst="rect">
            <a:avLst/>
          </a:prstGeom>
          <a:noFill/>
        </p:spPr>
        <p:txBody>
          <a:bodyPr wrap="square">
            <a:spAutoFit/>
          </a:bodyPr>
          <a:lstStyle/>
          <a:p>
            <a:r>
              <a:rPr lang="en-US" b="0" i="0" dirty="0">
                <a:solidFill>
                  <a:srgbClr val="333333"/>
                </a:solidFill>
                <a:effectLst/>
                <a:highlight>
                  <a:srgbClr val="FFFFFF"/>
                </a:highlight>
                <a:latin typeface="Helvetica Neue"/>
              </a:rPr>
              <a:t>Here, we see two completely different behaviors:</a:t>
            </a:r>
            <a:endParaRPr lang="en-US" dirty="0"/>
          </a:p>
        </p:txBody>
      </p:sp>
    </p:spTree>
    <p:extLst>
      <p:ext uri="{BB962C8B-B14F-4D97-AF65-F5344CB8AC3E}">
        <p14:creationId xmlns:p14="http://schemas.microsoft.com/office/powerpoint/2010/main" val="36063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otation_square_white">
            <a:hlinkClick r:id="" action="ppaction://media"/>
            <a:extLst>
              <a:ext uri="{FF2B5EF4-FFF2-40B4-BE49-F238E27FC236}">
                <a16:creationId xmlns:a16="http://schemas.microsoft.com/office/drawing/2014/main" id="{F992CCAC-4B88-20CD-105F-0F51712DDA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20816" y="1056976"/>
            <a:ext cx="7185025" cy="4041577"/>
          </a:xfrm>
          <a:prstGeom prst="rect">
            <a:avLst/>
          </a:prstGeom>
        </p:spPr>
      </p:pic>
      <p:sp>
        <p:nvSpPr>
          <p:cNvPr id="6" name="TextBox 5">
            <a:extLst>
              <a:ext uri="{FF2B5EF4-FFF2-40B4-BE49-F238E27FC236}">
                <a16:creationId xmlns:a16="http://schemas.microsoft.com/office/drawing/2014/main" id="{E5AEB3BE-1B91-B4D3-7C0C-87732D09120D}"/>
              </a:ext>
            </a:extLst>
          </p:cNvPr>
          <p:cNvSpPr txBox="1"/>
          <p:nvPr/>
        </p:nvSpPr>
        <p:spPr>
          <a:xfrm>
            <a:off x="176022" y="499795"/>
            <a:ext cx="8885682" cy="369332"/>
          </a:xfrm>
          <a:prstGeom prst="rect">
            <a:avLst/>
          </a:prstGeom>
          <a:noFill/>
        </p:spPr>
        <p:txBody>
          <a:bodyPr wrap="square">
            <a:spAutoFit/>
          </a:bodyPr>
          <a:lstStyle/>
          <a:p>
            <a:r>
              <a:rPr lang="en-US" dirty="0">
                <a:solidFill>
                  <a:srgbClr val="333333"/>
                </a:solidFill>
                <a:highlight>
                  <a:srgbClr val="FFFFFF"/>
                </a:highlight>
                <a:latin typeface="Helvetica Neue"/>
              </a:rPr>
              <a:t>H</a:t>
            </a:r>
            <a:r>
              <a:rPr lang="en-US" b="0" i="0" dirty="0">
                <a:solidFill>
                  <a:srgbClr val="333333"/>
                </a:solidFill>
                <a:effectLst/>
                <a:highlight>
                  <a:srgbClr val="FFFFFF"/>
                </a:highlight>
                <a:latin typeface="Helvetica Neue"/>
              </a:rPr>
              <a:t>ow these two different interactions will work together in practice</a:t>
            </a:r>
            <a:endParaRPr lang="en-US" dirty="0"/>
          </a:p>
        </p:txBody>
      </p:sp>
    </p:spTree>
    <p:extLst>
      <p:ext uri="{BB962C8B-B14F-4D97-AF65-F5344CB8AC3E}">
        <p14:creationId xmlns:p14="http://schemas.microsoft.com/office/powerpoint/2010/main" val="254248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7629-C297-715E-2DCE-805DC51F8E2B}"/>
              </a:ext>
            </a:extLst>
          </p:cNvPr>
          <p:cNvSpPr>
            <a:spLocks noGrp="1"/>
          </p:cNvSpPr>
          <p:nvPr>
            <p:ph type="title"/>
          </p:nvPr>
        </p:nvSpPr>
        <p:spPr>
          <a:xfrm>
            <a:off x="67463" y="57011"/>
            <a:ext cx="9945032" cy="955751"/>
          </a:xfrm>
        </p:spPr>
        <p:txBody>
          <a:bodyPr/>
          <a:lstStyle/>
          <a:p>
            <a:pPr marL="571500" indent="-571500">
              <a:buFont typeface="Wingdings" panose="05000000000000000000" pitchFamily="2" charset="2"/>
              <a:buChar char="q"/>
            </a:pPr>
            <a:r>
              <a:rPr lang="en-US" dirty="0"/>
              <a:t>Translation</a:t>
            </a:r>
          </a:p>
        </p:txBody>
      </p:sp>
      <p:pic>
        <p:nvPicPr>
          <p:cNvPr id="5" name="Content Placeholder 4" descr="A black line with white text&#10;&#10;Description automatically generated with medium confidence">
            <a:extLst>
              <a:ext uri="{FF2B5EF4-FFF2-40B4-BE49-F238E27FC236}">
                <a16:creationId xmlns:a16="http://schemas.microsoft.com/office/drawing/2014/main" id="{7D857B24-3A49-FBBF-72E2-663E8F797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9843" y="2309173"/>
            <a:ext cx="3461377" cy="1642826"/>
          </a:xfrm>
        </p:spPr>
      </p:pic>
      <p:pic>
        <p:nvPicPr>
          <p:cNvPr id="7" name="Picture 6" descr="A black lines with a white background&#10;&#10;Description automatically generated with medium confidence">
            <a:extLst>
              <a:ext uri="{FF2B5EF4-FFF2-40B4-BE49-F238E27FC236}">
                <a16:creationId xmlns:a16="http://schemas.microsoft.com/office/drawing/2014/main" id="{1C33AFD5-D10F-FB52-9D71-3E7DC2AF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780" y="2468062"/>
            <a:ext cx="3600502" cy="1579033"/>
          </a:xfrm>
          <a:prstGeom prst="rect">
            <a:avLst/>
          </a:prstGeom>
        </p:spPr>
      </p:pic>
      <p:pic>
        <p:nvPicPr>
          <p:cNvPr id="11" name="Picture 10" descr="A black and white image of numbers&#10;&#10;Description automatically generated">
            <a:extLst>
              <a:ext uri="{FF2B5EF4-FFF2-40B4-BE49-F238E27FC236}">
                <a16:creationId xmlns:a16="http://schemas.microsoft.com/office/drawing/2014/main" id="{A24A466F-DCBE-4D38-360F-4E7044B32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1885" y="4035210"/>
            <a:ext cx="5729129" cy="2470554"/>
          </a:xfrm>
          <a:prstGeom prst="rect">
            <a:avLst/>
          </a:prstGeom>
        </p:spPr>
      </p:pic>
      <p:grpSp>
        <p:nvGrpSpPr>
          <p:cNvPr id="14" name="Group 13">
            <a:extLst>
              <a:ext uri="{FF2B5EF4-FFF2-40B4-BE49-F238E27FC236}">
                <a16:creationId xmlns:a16="http://schemas.microsoft.com/office/drawing/2014/main" id="{8F19A03E-348C-FF81-A852-BBD1313F0547}"/>
              </a:ext>
            </a:extLst>
          </p:cNvPr>
          <p:cNvGrpSpPr/>
          <p:nvPr/>
        </p:nvGrpSpPr>
        <p:grpSpPr>
          <a:xfrm>
            <a:off x="5711056" y="3079800"/>
            <a:ext cx="832320" cy="349200"/>
            <a:chOff x="5393844" y="2152033"/>
            <a:chExt cx="832320" cy="34920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EDA0B06C-A424-28E5-C5B0-07322CAF9CBA}"/>
                    </a:ext>
                  </a:extLst>
                </p14:cNvPr>
                <p14:cNvContentPartPr/>
                <p14:nvPr/>
              </p14:nvContentPartPr>
              <p14:xfrm>
                <a:off x="5393844" y="2299993"/>
                <a:ext cx="789480" cy="18360"/>
              </p14:xfrm>
            </p:contentPart>
          </mc:Choice>
          <mc:Fallback xmlns="">
            <p:pic>
              <p:nvPicPr>
                <p:cNvPr id="12" name="Ink 11">
                  <a:extLst>
                    <a:ext uri="{FF2B5EF4-FFF2-40B4-BE49-F238E27FC236}">
                      <a16:creationId xmlns:a16="http://schemas.microsoft.com/office/drawing/2014/main" id="{EDA0B06C-A424-28E5-C5B0-07322CAF9CBA}"/>
                    </a:ext>
                  </a:extLst>
                </p:cNvPr>
                <p:cNvPicPr/>
                <p:nvPr/>
              </p:nvPicPr>
              <p:blipFill>
                <a:blip r:embed="rId6"/>
                <a:stretch>
                  <a:fillRect/>
                </a:stretch>
              </p:blipFill>
              <p:spPr>
                <a:xfrm>
                  <a:off x="5387724" y="2293873"/>
                  <a:ext cx="801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FAC98FE-1BE6-067E-7E73-66BC4B8B3AAE}"/>
                    </a:ext>
                  </a:extLst>
                </p14:cNvPr>
                <p14:cNvContentPartPr/>
                <p14:nvPr/>
              </p14:nvContentPartPr>
              <p14:xfrm>
                <a:off x="5938884" y="2152033"/>
                <a:ext cx="287280" cy="349200"/>
              </p14:xfrm>
            </p:contentPart>
          </mc:Choice>
          <mc:Fallback xmlns="">
            <p:pic>
              <p:nvPicPr>
                <p:cNvPr id="13" name="Ink 12">
                  <a:extLst>
                    <a:ext uri="{FF2B5EF4-FFF2-40B4-BE49-F238E27FC236}">
                      <a16:creationId xmlns:a16="http://schemas.microsoft.com/office/drawing/2014/main" id="{8FAC98FE-1BE6-067E-7E73-66BC4B8B3AAE}"/>
                    </a:ext>
                  </a:extLst>
                </p:cNvPr>
                <p:cNvPicPr/>
                <p:nvPr/>
              </p:nvPicPr>
              <p:blipFill>
                <a:blip r:embed="rId8"/>
                <a:stretch>
                  <a:fillRect/>
                </a:stretch>
              </p:blipFill>
              <p:spPr>
                <a:xfrm>
                  <a:off x="5932764" y="2145913"/>
                  <a:ext cx="299520" cy="361440"/>
                </a:xfrm>
                <a:prstGeom prst="rect">
                  <a:avLst/>
                </a:prstGeom>
              </p:spPr>
            </p:pic>
          </mc:Fallback>
        </mc:AlternateContent>
      </p:grpSp>
      <p:grpSp>
        <p:nvGrpSpPr>
          <p:cNvPr id="40" name="Group 39">
            <a:extLst>
              <a:ext uri="{FF2B5EF4-FFF2-40B4-BE49-F238E27FC236}">
                <a16:creationId xmlns:a16="http://schemas.microsoft.com/office/drawing/2014/main" id="{7F8E1D3F-2566-5197-8F64-108D9ABC4490}"/>
              </a:ext>
            </a:extLst>
          </p:cNvPr>
          <p:cNvGrpSpPr/>
          <p:nvPr/>
        </p:nvGrpSpPr>
        <p:grpSpPr>
          <a:xfrm>
            <a:off x="663113" y="3043340"/>
            <a:ext cx="331200" cy="384120"/>
            <a:chOff x="255744" y="1785816"/>
            <a:chExt cx="331200" cy="384120"/>
          </a:xfrm>
        </p:grpSpPr>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95F04148-54AE-044A-8B85-8311577B4001}"/>
                    </a:ext>
                  </a:extLst>
                </p14:cNvPr>
                <p14:cNvContentPartPr/>
                <p14:nvPr/>
              </p14:nvContentPartPr>
              <p14:xfrm>
                <a:off x="255744" y="2038896"/>
                <a:ext cx="15480" cy="131040"/>
              </p14:xfrm>
            </p:contentPart>
          </mc:Choice>
          <mc:Fallback xmlns="">
            <p:pic>
              <p:nvPicPr>
                <p:cNvPr id="32" name="Ink 31">
                  <a:extLst>
                    <a:ext uri="{FF2B5EF4-FFF2-40B4-BE49-F238E27FC236}">
                      <a16:creationId xmlns:a16="http://schemas.microsoft.com/office/drawing/2014/main" id="{95F04148-54AE-044A-8B85-8311577B4001}"/>
                    </a:ext>
                  </a:extLst>
                </p:cNvPr>
                <p:cNvPicPr/>
                <p:nvPr/>
              </p:nvPicPr>
              <p:blipFill>
                <a:blip r:embed="rId10"/>
                <a:stretch>
                  <a:fillRect/>
                </a:stretch>
              </p:blipFill>
              <p:spPr>
                <a:xfrm>
                  <a:off x="249624" y="2032776"/>
                  <a:ext cx="27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421116A8-A412-33C5-869C-A78AF7B48E5F}"/>
                    </a:ext>
                  </a:extLst>
                </p14:cNvPr>
                <p14:cNvContentPartPr/>
                <p14:nvPr/>
              </p14:nvContentPartPr>
              <p14:xfrm>
                <a:off x="255744" y="2011536"/>
                <a:ext cx="183960" cy="69480"/>
              </p14:xfrm>
            </p:contentPart>
          </mc:Choice>
          <mc:Fallback xmlns="">
            <p:pic>
              <p:nvPicPr>
                <p:cNvPr id="33" name="Ink 32">
                  <a:extLst>
                    <a:ext uri="{FF2B5EF4-FFF2-40B4-BE49-F238E27FC236}">
                      <a16:creationId xmlns:a16="http://schemas.microsoft.com/office/drawing/2014/main" id="{421116A8-A412-33C5-869C-A78AF7B48E5F}"/>
                    </a:ext>
                  </a:extLst>
                </p:cNvPr>
                <p:cNvPicPr/>
                <p:nvPr/>
              </p:nvPicPr>
              <p:blipFill>
                <a:blip r:embed="rId12"/>
                <a:stretch>
                  <a:fillRect/>
                </a:stretch>
              </p:blipFill>
              <p:spPr>
                <a:xfrm>
                  <a:off x="249624" y="2005416"/>
                  <a:ext cx="196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67BB846D-AAED-F17E-570A-C9E322FFBD50}"/>
                    </a:ext>
                  </a:extLst>
                </p14:cNvPr>
                <p14:cNvContentPartPr/>
                <p14:nvPr/>
              </p14:nvContentPartPr>
              <p14:xfrm>
                <a:off x="395784" y="1890216"/>
                <a:ext cx="43200" cy="194400"/>
              </p14:xfrm>
            </p:contentPart>
          </mc:Choice>
          <mc:Fallback xmlns="">
            <p:pic>
              <p:nvPicPr>
                <p:cNvPr id="34" name="Ink 33">
                  <a:extLst>
                    <a:ext uri="{FF2B5EF4-FFF2-40B4-BE49-F238E27FC236}">
                      <a16:creationId xmlns:a16="http://schemas.microsoft.com/office/drawing/2014/main" id="{67BB846D-AAED-F17E-570A-C9E322FFBD50}"/>
                    </a:ext>
                  </a:extLst>
                </p:cNvPr>
                <p:cNvPicPr/>
                <p:nvPr/>
              </p:nvPicPr>
              <p:blipFill>
                <a:blip r:embed="rId14"/>
                <a:stretch>
                  <a:fillRect/>
                </a:stretch>
              </p:blipFill>
              <p:spPr>
                <a:xfrm>
                  <a:off x="389664" y="1884096"/>
                  <a:ext cx="55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1790FC6D-70F6-ADB2-9300-A3C97B95803D}"/>
                    </a:ext>
                  </a:extLst>
                </p14:cNvPr>
                <p14:cNvContentPartPr/>
                <p14:nvPr/>
              </p14:nvContentPartPr>
              <p14:xfrm>
                <a:off x="456984" y="1819296"/>
                <a:ext cx="94320" cy="179280"/>
              </p14:xfrm>
            </p:contentPart>
          </mc:Choice>
          <mc:Fallback xmlns="">
            <p:pic>
              <p:nvPicPr>
                <p:cNvPr id="35" name="Ink 34">
                  <a:extLst>
                    <a:ext uri="{FF2B5EF4-FFF2-40B4-BE49-F238E27FC236}">
                      <a16:creationId xmlns:a16="http://schemas.microsoft.com/office/drawing/2014/main" id="{1790FC6D-70F6-ADB2-9300-A3C97B95803D}"/>
                    </a:ext>
                  </a:extLst>
                </p:cNvPr>
                <p:cNvPicPr/>
                <p:nvPr/>
              </p:nvPicPr>
              <p:blipFill>
                <a:blip r:embed="rId16"/>
                <a:stretch>
                  <a:fillRect/>
                </a:stretch>
              </p:blipFill>
              <p:spPr>
                <a:xfrm>
                  <a:off x="450864" y="1813176"/>
                  <a:ext cx="1065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39B2BEF7-45C3-1941-E8C6-957C0E012F92}"/>
                    </a:ext>
                  </a:extLst>
                </p14:cNvPr>
                <p14:cNvContentPartPr/>
                <p14:nvPr/>
              </p14:nvContentPartPr>
              <p14:xfrm>
                <a:off x="465984" y="1785816"/>
                <a:ext cx="120960" cy="152280"/>
              </p14:xfrm>
            </p:contentPart>
          </mc:Choice>
          <mc:Fallback xmlns="">
            <p:pic>
              <p:nvPicPr>
                <p:cNvPr id="36" name="Ink 35">
                  <a:extLst>
                    <a:ext uri="{FF2B5EF4-FFF2-40B4-BE49-F238E27FC236}">
                      <a16:creationId xmlns:a16="http://schemas.microsoft.com/office/drawing/2014/main" id="{39B2BEF7-45C3-1941-E8C6-957C0E012F92}"/>
                    </a:ext>
                  </a:extLst>
                </p:cNvPr>
                <p:cNvPicPr/>
                <p:nvPr/>
              </p:nvPicPr>
              <p:blipFill>
                <a:blip r:embed="rId18"/>
                <a:stretch>
                  <a:fillRect/>
                </a:stretch>
              </p:blipFill>
              <p:spPr>
                <a:xfrm>
                  <a:off x="459864" y="1779696"/>
                  <a:ext cx="133200" cy="164520"/>
                </a:xfrm>
                <a:prstGeom prst="rect">
                  <a:avLst/>
                </a:prstGeom>
              </p:spPr>
            </p:pic>
          </mc:Fallback>
        </mc:AlternateContent>
      </p:grpSp>
      <p:grpSp>
        <p:nvGrpSpPr>
          <p:cNvPr id="39" name="Group 38">
            <a:extLst>
              <a:ext uri="{FF2B5EF4-FFF2-40B4-BE49-F238E27FC236}">
                <a16:creationId xmlns:a16="http://schemas.microsoft.com/office/drawing/2014/main" id="{3E8350BC-2225-CCA9-1E67-64993F91AD57}"/>
              </a:ext>
            </a:extLst>
          </p:cNvPr>
          <p:cNvGrpSpPr/>
          <p:nvPr/>
        </p:nvGrpSpPr>
        <p:grpSpPr>
          <a:xfrm>
            <a:off x="1122018" y="5082088"/>
            <a:ext cx="157680" cy="264600"/>
            <a:chOff x="1599984" y="4654656"/>
            <a:chExt cx="157680" cy="264600"/>
          </a:xfrm>
        </p:grpSpPr>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5AF83CB6-379E-385C-4333-F8303CB08713}"/>
                    </a:ext>
                  </a:extLst>
                </p14:cNvPr>
                <p14:cNvContentPartPr/>
                <p14:nvPr/>
              </p14:nvContentPartPr>
              <p14:xfrm>
                <a:off x="1599984" y="4791096"/>
                <a:ext cx="52200" cy="128160"/>
              </p14:xfrm>
            </p:contentPart>
          </mc:Choice>
          <mc:Fallback xmlns="">
            <p:pic>
              <p:nvPicPr>
                <p:cNvPr id="37" name="Ink 36">
                  <a:extLst>
                    <a:ext uri="{FF2B5EF4-FFF2-40B4-BE49-F238E27FC236}">
                      <a16:creationId xmlns:a16="http://schemas.microsoft.com/office/drawing/2014/main" id="{5AF83CB6-379E-385C-4333-F8303CB08713}"/>
                    </a:ext>
                  </a:extLst>
                </p:cNvPr>
                <p:cNvPicPr/>
                <p:nvPr/>
              </p:nvPicPr>
              <p:blipFill>
                <a:blip r:embed="rId20"/>
                <a:stretch>
                  <a:fillRect/>
                </a:stretch>
              </p:blipFill>
              <p:spPr>
                <a:xfrm>
                  <a:off x="1593864" y="4784976"/>
                  <a:ext cx="64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46691850-5062-CA01-8B56-C6DC853329C8}"/>
                    </a:ext>
                  </a:extLst>
                </p14:cNvPr>
                <p14:cNvContentPartPr/>
                <p14:nvPr/>
              </p14:nvContentPartPr>
              <p14:xfrm>
                <a:off x="1609344" y="4654656"/>
                <a:ext cx="148320" cy="174600"/>
              </p14:xfrm>
            </p:contentPart>
          </mc:Choice>
          <mc:Fallback xmlns="">
            <p:pic>
              <p:nvPicPr>
                <p:cNvPr id="38" name="Ink 37">
                  <a:extLst>
                    <a:ext uri="{FF2B5EF4-FFF2-40B4-BE49-F238E27FC236}">
                      <a16:creationId xmlns:a16="http://schemas.microsoft.com/office/drawing/2014/main" id="{46691850-5062-CA01-8B56-C6DC853329C8}"/>
                    </a:ext>
                  </a:extLst>
                </p:cNvPr>
                <p:cNvPicPr/>
                <p:nvPr/>
              </p:nvPicPr>
              <p:blipFill>
                <a:blip r:embed="rId22"/>
                <a:stretch>
                  <a:fillRect/>
                </a:stretch>
              </p:blipFill>
              <p:spPr>
                <a:xfrm>
                  <a:off x="1603224" y="4648536"/>
                  <a:ext cx="160560" cy="186840"/>
                </a:xfrm>
                <a:prstGeom prst="rect">
                  <a:avLst/>
                </a:prstGeom>
              </p:spPr>
            </p:pic>
          </mc:Fallback>
        </mc:AlternateContent>
      </p:grpSp>
      <p:pic>
        <p:nvPicPr>
          <p:cNvPr id="42" name="Picture 41" descr="A black rectangular shapes with letters and numbers&#10;&#10;Description automatically generated with medium confidence">
            <a:extLst>
              <a:ext uri="{FF2B5EF4-FFF2-40B4-BE49-F238E27FC236}">
                <a16:creationId xmlns:a16="http://schemas.microsoft.com/office/drawing/2014/main" id="{D49ADE72-B500-C81A-3DB6-1544D0AADAC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7645" y="4575020"/>
            <a:ext cx="2748346" cy="1962424"/>
          </a:xfrm>
          <a:prstGeom prst="rect">
            <a:avLst/>
          </a:prstGeom>
        </p:spPr>
      </p:pic>
      <mc:AlternateContent xmlns:mc="http://schemas.openxmlformats.org/markup-compatibility/2006" xmlns:p14="http://schemas.microsoft.com/office/powerpoint/2010/main">
        <mc:Choice Requires="p14">
          <p:contentPart p14:bwMode="auto" r:id="rId24">
            <p14:nvContentPartPr>
              <p14:cNvPr id="43" name="Ink 42">
                <a:extLst>
                  <a:ext uri="{FF2B5EF4-FFF2-40B4-BE49-F238E27FC236}">
                    <a16:creationId xmlns:a16="http://schemas.microsoft.com/office/drawing/2014/main" id="{FC058B78-3E86-8B03-3099-6F8052A16ED9}"/>
                  </a:ext>
                </a:extLst>
              </p14:cNvPr>
              <p14:cNvContentPartPr/>
              <p14:nvPr/>
            </p14:nvContentPartPr>
            <p14:xfrm>
              <a:off x="4904898" y="5256688"/>
              <a:ext cx="478080" cy="214560"/>
            </p14:xfrm>
          </p:contentPart>
        </mc:Choice>
        <mc:Fallback xmlns="">
          <p:pic>
            <p:nvPicPr>
              <p:cNvPr id="43" name="Ink 42">
                <a:extLst>
                  <a:ext uri="{FF2B5EF4-FFF2-40B4-BE49-F238E27FC236}">
                    <a16:creationId xmlns:a16="http://schemas.microsoft.com/office/drawing/2014/main" id="{FC058B78-3E86-8B03-3099-6F8052A16ED9}"/>
                  </a:ext>
                </a:extLst>
              </p:cNvPr>
              <p:cNvPicPr/>
              <p:nvPr/>
            </p:nvPicPr>
            <p:blipFill>
              <a:blip r:embed="rId25"/>
              <a:stretch>
                <a:fillRect/>
              </a:stretch>
            </p:blipFill>
            <p:spPr>
              <a:xfrm>
                <a:off x="4898778" y="5250568"/>
                <a:ext cx="490320" cy="226800"/>
              </a:xfrm>
              <a:prstGeom prst="rect">
                <a:avLst/>
              </a:prstGeom>
            </p:spPr>
          </p:pic>
        </mc:Fallback>
      </mc:AlternateContent>
      <p:sp>
        <p:nvSpPr>
          <p:cNvPr id="44" name="TextBox 43">
            <a:extLst>
              <a:ext uri="{FF2B5EF4-FFF2-40B4-BE49-F238E27FC236}">
                <a16:creationId xmlns:a16="http://schemas.microsoft.com/office/drawing/2014/main" id="{CFA68F0F-6F00-828C-26CC-CB724B7A7BCC}"/>
              </a:ext>
            </a:extLst>
          </p:cNvPr>
          <p:cNvSpPr txBox="1"/>
          <p:nvPr/>
        </p:nvSpPr>
        <p:spPr>
          <a:xfrm>
            <a:off x="3447006" y="310507"/>
            <a:ext cx="4528099" cy="646331"/>
          </a:xfrm>
          <a:prstGeom prst="rect">
            <a:avLst/>
          </a:prstGeom>
          <a:noFill/>
        </p:spPr>
        <p:txBody>
          <a:bodyPr wrap="none" rtlCol="0">
            <a:spAutoFit/>
          </a:bodyPr>
          <a:lstStyle/>
          <a:p>
            <a:pPr marL="285750" indent="-285750">
              <a:buFont typeface="Arial" panose="020B0604020202020204" pitchFamily="34" charset="0"/>
              <a:buChar char="•"/>
            </a:pPr>
            <a:r>
              <a:rPr lang="en-US" dirty="0"/>
              <a:t>Translation is not a linear transformation.</a:t>
            </a:r>
          </a:p>
          <a:p>
            <a:pPr marL="285750" indent="-285750">
              <a:buFont typeface="Arial" panose="020B0604020202020204" pitchFamily="34" charset="0"/>
              <a:buChar char="•"/>
            </a:pPr>
            <a:endParaRPr lang="en-US" dirty="0"/>
          </a:p>
        </p:txBody>
      </p:sp>
      <p:sp>
        <p:nvSpPr>
          <p:cNvPr id="45" name="TextBox 44">
            <a:extLst>
              <a:ext uri="{FF2B5EF4-FFF2-40B4-BE49-F238E27FC236}">
                <a16:creationId xmlns:a16="http://schemas.microsoft.com/office/drawing/2014/main" id="{AFFE6A7B-10DE-4FA4-0481-50282461AF6E}"/>
              </a:ext>
            </a:extLst>
          </p:cNvPr>
          <p:cNvSpPr txBox="1"/>
          <p:nvPr/>
        </p:nvSpPr>
        <p:spPr>
          <a:xfrm>
            <a:off x="1122018" y="1058554"/>
            <a:ext cx="6150273" cy="646331"/>
          </a:xfrm>
          <a:prstGeom prst="rect">
            <a:avLst/>
          </a:prstGeom>
          <a:noFill/>
        </p:spPr>
        <p:txBody>
          <a:bodyPr wrap="none" rtlCol="0">
            <a:spAutoFit/>
          </a:bodyPr>
          <a:lstStyle/>
          <a:p>
            <a:r>
              <a:rPr lang="en-US" b="1" dirty="0"/>
              <a:t>Linear Transformation - </a:t>
            </a:r>
            <a:r>
              <a:rPr lang="en-US" dirty="0"/>
              <a:t>We don’t change the origin ( center)</a:t>
            </a:r>
          </a:p>
          <a:p>
            <a:r>
              <a:rPr lang="en-US" b="1" dirty="0"/>
              <a:t>		</a:t>
            </a:r>
            <a:endParaRPr lang="en-US" dirty="0"/>
          </a:p>
        </p:txBody>
      </p:sp>
      <p:grpSp>
        <p:nvGrpSpPr>
          <p:cNvPr id="51" name="Group 50">
            <a:extLst>
              <a:ext uri="{FF2B5EF4-FFF2-40B4-BE49-F238E27FC236}">
                <a16:creationId xmlns:a16="http://schemas.microsoft.com/office/drawing/2014/main" id="{0C13C565-199D-86A9-0FB0-CFDC859D3532}"/>
              </a:ext>
            </a:extLst>
          </p:cNvPr>
          <p:cNvGrpSpPr/>
          <p:nvPr/>
        </p:nvGrpSpPr>
        <p:grpSpPr>
          <a:xfrm>
            <a:off x="9089064" y="4097016"/>
            <a:ext cx="385560" cy="233280"/>
            <a:chOff x="9089064" y="4097016"/>
            <a:chExt cx="385560" cy="233280"/>
          </a:xfrm>
        </p:grpSpPr>
        <mc:AlternateContent xmlns:mc="http://schemas.openxmlformats.org/markup-compatibility/2006" xmlns:p14="http://schemas.microsoft.com/office/powerpoint/2010/main">
          <mc:Choice Requires="p14">
            <p:contentPart p14:bwMode="auto" r:id="rId26">
              <p14:nvContentPartPr>
                <p14:cNvPr id="47" name="Ink 46">
                  <a:extLst>
                    <a:ext uri="{FF2B5EF4-FFF2-40B4-BE49-F238E27FC236}">
                      <a16:creationId xmlns:a16="http://schemas.microsoft.com/office/drawing/2014/main" id="{5890FC39-2012-E65A-BBF5-D077BB4AE823}"/>
                    </a:ext>
                  </a:extLst>
                </p14:cNvPr>
                <p14:cNvContentPartPr/>
                <p14:nvPr/>
              </p14:nvContentPartPr>
              <p14:xfrm>
                <a:off x="9089064" y="4174056"/>
                <a:ext cx="154800" cy="156240"/>
              </p14:xfrm>
            </p:contentPart>
          </mc:Choice>
          <mc:Fallback xmlns="">
            <p:pic>
              <p:nvPicPr>
                <p:cNvPr id="47" name="Ink 46">
                  <a:extLst>
                    <a:ext uri="{FF2B5EF4-FFF2-40B4-BE49-F238E27FC236}">
                      <a16:creationId xmlns:a16="http://schemas.microsoft.com/office/drawing/2014/main" id="{5890FC39-2012-E65A-BBF5-D077BB4AE823}"/>
                    </a:ext>
                  </a:extLst>
                </p:cNvPr>
                <p:cNvPicPr/>
                <p:nvPr/>
              </p:nvPicPr>
              <p:blipFill>
                <a:blip r:embed="rId27"/>
                <a:stretch>
                  <a:fillRect/>
                </a:stretch>
              </p:blipFill>
              <p:spPr>
                <a:xfrm>
                  <a:off x="9082944" y="4167936"/>
                  <a:ext cx="1670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a:extLst>
                    <a:ext uri="{FF2B5EF4-FFF2-40B4-BE49-F238E27FC236}">
                      <a16:creationId xmlns:a16="http://schemas.microsoft.com/office/drawing/2014/main" id="{F94BFC29-6E33-CF5A-F8C6-6BBEF7CA0F30}"/>
                    </a:ext>
                  </a:extLst>
                </p14:cNvPr>
                <p14:cNvContentPartPr/>
                <p14:nvPr/>
              </p14:nvContentPartPr>
              <p14:xfrm>
                <a:off x="9280944" y="4160016"/>
                <a:ext cx="67680" cy="150840"/>
              </p14:xfrm>
            </p:contentPart>
          </mc:Choice>
          <mc:Fallback xmlns="">
            <p:pic>
              <p:nvPicPr>
                <p:cNvPr id="48" name="Ink 47">
                  <a:extLst>
                    <a:ext uri="{FF2B5EF4-FFF2-40B4-BE49-F238E27FC236}">
                      <a16:creationId xmlns:a16="http://schemas.microsoft.com/office/drawing/2014/main" id="{F94BFC29-6E33-CF5A-F8C6-6BBEF7CA0F30}"/>
                    </a:ext>
                  </a:extLst>
                </p:cNvPr>
                <p:cNvPicPr/>
                <p:nvPr/>
              </p:nvPicPr>
              <p:blipFill>
                <a:blip r:embed="rId29"/>
                <a:stretch>
                  <a:fillRect/>
                </a:stretch>
              </p:blipFill>
              <p:spPr>
                <a:xfrm>
                  <a:off x="9274824" y="4153896"/>
                  <a:ext cx="79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Ink 49">
                  <a:extLst>
                    <a:ext uri="{FF2B5EF4-FFF2-40B4-BE49-F238E27FC236}">
                      <a16:creationId xmlns:a16="http://schemas.microsoft.com/office/drawing/2014/main" id="{F8B682E6-ACC6-3C9A-DCB9-5577D1A20757}"/>
                    </a:ext>
                  </a:extLst>
                </p14:cNvPr>
                <p14:cNvContentPartPr/>
                <p14:nvPr/>
              </p14:nvContentPartPr>
              <p14:xfrm>
                <a:off x="9308664" y="4097016"/>
                <a:ext cx="165960" cy="227520"/>
              </p14:xfrm>
            </p:contentPart>
          </mc:Choice>
          <mc:Fallback xmlns="">
            <p:pic>
              <p:nvPicPr>
                <p:cNvPr id="50" name="Ink 49">
                  <a:extLst>
                    <a:ext uri="{FF2B5EF4-FFF2-40B4-BE49-F238E27FC236}">
                      <a16:creationId xmlns:a16="http://schemas.microsoft.com/office/drawing/2014/main" id="{F8B682E6-ACC6-3C9A-DCB9-5577D1A20757}"/>
                    </a:ext>
                  </a:extLst>
                </p:cNvPr>
                <p:cNvPicPr/>
                <p:nvPr/>
              </p:nvPicPr>
              <p:blipFill>
                <a:blip r:embed="rId31"/>
                <a:stretch>
                  <a:fillRect/>
                </a:stretch>
              </p:blipFill>
              <p:spPr>
                <a:xfrm>
                  <a:off x="9302544" y="4090896"/>
                  <a:ext cx="178200" cy="239760"/>
                </a:xfrm>
                <a:prstGeom prst="rect">
                  <a:avLst/>
                </a:prstGeom>
              </p:spPr>
            </p:pic>
          </mc:Fallback>
        </mc:AlternateContent>
      </p:grpSp>
    </p:spTree>
    <p:extLst>
      <p:ext uri="{BB962C8B-B14F-4D97-AF65-F5344CB8AC3E}">
        <p14:creationId xmlns:p14="http://schemas.microsoft.com/office/powerpoint/2010/main" val="409209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39838EF-FDE0-2B18-BD79-A1DFCC553347}"/>
                  </a:ext>
                </a:extLst>
              </p14:cNvPr>
              <p14:cNvContentPartPr/>
              <p14:nvPr/>
            </p14:nvContentPartPr>
            <p14:xfrm>
              <a:off x="5157144" y="1617984"/>
              <a:ext cx="360" cy="360"/>
            </p14:xfrm>
          </p:contentPart>
        </mc:Choice>
        <mc:Fallback xmlns="">
          <p:pic>
            <p:nvPicPr>
              <p:cNvPr id="4" name="Ink 3">
                <a:extLst>
                  <a:ext uri="{FF2B5EF4-FFF2-40B4-BE49-F238E27FC236}">
                    <a16:creationId xmlns:a16="http://schemas.microsoft.com/office/drawing/2014/main" id="{939838EF-FDE0-2B18-BD79-A1DFCC553347}"/>
                  </a:ext>
                </a:extLst>
              </p:cNvPr>
              <p:cNvPicPr/>
              <p:nvPr/>
            </p:nvPicPr>
            <p:blipFill>
              <a:blip r:embed="rId3"/>
              <a:stretch>
                <a:fillRect/>
              </a:stretch>
            </p:blipFill>
            <p:spPr>
              <a:xfrm>
                <a:off x="5151024" y="1611864"/>
                <a:ext cx="12600" cy="12600"/>
              </a:xfrm>
              <a:prstGeom prst="rect">
                <a:avLst/>
              </a:prstGeom>
            </p:spPr>
          </p:pic>
        </mc:Fallback>
      </mc:AlternateContent>
      <p:pic>
        <p:nvPicPr>
          <p:cNvPr id="9" name="Picture 8" descr="A white background with black dots&#10;&#10;Description automatically generated">
            <a:extLst>
              <a:ext uri="{FF2B5EF4-FFF2-40B4-BE49-F238E27FC236}">
                <a16:creationId xmlns:a16="http://schemas.microsoft.com/office/drawing/2014/main" id="{7DA42008-E86B-120B-E4CC-F5025A2D5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525" y="3062236"/>
            <a:ext cx="1790950" cy="733527"/>
          </a:xfrm>
          <a:prstGeom prst="rect">
            <a:avLst/>
          </a:prstGeom>
        </p:spPr>
      </p:pic>
      <p:pic>
        <p:nvPicPr>
          <p:cNvPr id="25" name="Picture 24" descr="A diagram of a cube with a diagram and a diagram of a cube with a diagram and a diagram of a cube with a diagram and a diagram of a cube with a diagram of a cube with&#10;&#10;Description automatically generated">
            <a:extLst>
              <a:ext uri="{FF2B5EF4-FFF2-40B4-BE49-F238E27FC236}">
                <a16:creationId xmlns:a16="http://schemas.microsoft.com/office/drawing/2014/main" id="{3534FB71-1590-BF78-E5E4-E38B2CF8C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3976" y="612123"/>
            <a:ext cx="3424269" cy="2377391"/>
          </a:xfrm>
          <a:prstGeom prst="rect">
            <a:avLst/>
          </a:prstGeom>
        </p:spPr>
      </p:pic>
      <p:pic>
        <p:nvPicPr>
          <p:cNvPr id="27" name="Picture 26" descr="A graph of a person on a carpet&#10;&#10;Description automatically generated with medium confidence">
            <a:extLst>
              <a:ext uri="{FF2B5EF4-FFF2-40B4-BE49-F238E27FC236}">
                <a16:creationId xmlns:a16="http://schemas.microsoft.com/office/drawing/2014/main" id="{152224ED-06B6-F2AE-9039-6D055A856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5208" y="3428999"/>
            <a:ext cx="6411301" cy="3192838"/>
          </a:xfrm>
          <a:prstGeom prst="rect">
            <a:avLst/>
          </a:prstGeom>
        </p:spPr>
      </p:pic>
      <p:pic>
        <p:nvPicPr>
          <p:cNvPr id="29" name="Picture 28" descr="A diagram of a diagram&#10;&#10;Description automatically generated">
            <a:extLst>
              <a:ext uri="{FF2B5EF4-FFF2-40B4-BE49-F238E27FC236}">
                <a16:creationId xmlns:a16="http://schemas.microsoft.com/office/drawing/2014/main" id="{60C23F6B-97DD-D4F6-6AB5-5DD0AC2F04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8145" y="766989"/>
            <a:ext cx="3587127" cy="2287631"/>
          </a:xfrm>
          <a:prstGeom prst="rect">
            <a:avLst/>
          </a:prstGeom>
        </p:spPr>
      </p:pic>
      <p:grpSp>
        <p:nvGrpSpPr>
          <p:cNvPr id="34" name="Group 33">
            <a:extLst>
              <a:ext uri="{FF2B5EF4-FFF2-40B4-BE49-F238E27FC236}">
                <a16:creationId xmlns:a16="http://schemas.microsoft.com/office/drawing/2014/main" id="{6E3EDA38-F553-F168-442A-EC37A476C66D}"/>
              </a:ext>
            </a:extLst>
          </p:cNvPr>
          <p:cNvGrpSpPr/>
          <p:nvPr/>
        </p:nvGrpSpPr>
        <p:grpSpPr>
          <a:xfrm>
            <a:off x="7681265" y="1800819"/>
            <a:ext cx="686880" cy="225720"/>
            <a:chOff x="5495184" y="1801296"/>
            <a:chExt cx="686880" cy="225720"/>
          </a:xfrm>
        </p:grpSpPr>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B3366F8A-1B34-B938-FA72-AC4B7DC40A2B}"/>
                    </a:ext>
                  </a:extLst>
                </p14:cNvPr>
                <p14:cNvContentPartPr/>
                <p14:nvPr/>
              </p14:nvContentPartPr>
              <p14:xfrm>
                <a:off x="5495184" y="1882296"/>
                <a:ext cx="575640" cy="10800"/>
              </p14:xfrm>
            </p:contentPart>
          </mc:Choice>
          <mc:Fallback xmlns="">
            <p:pic>
              <p:nvPicPr>
                <p:cNvPr id="32" name="Ink 31">
                  <a:extLst>
                    <a:ext uri="{FF2B5EF4-FFF2-40B4-BE49-F238E27FC236}">
                      <a16:creationId xmlns:a16="http://schemas.microsoft.com/office/drawing/2014/main" id="{B3366F8A-1B34-B938-FA72-AC4B7DC40A2B}"/>
                    </a:ext>
                  </a:extLst>
                </p:cNvPr>
                <p:cNvPicPr/>
                <p:nvPr/>
              </p:nvPicPr>
              <p:blipFill>
                <a:blip r:embed="rId9"/>
                <a:stretch>
                  <a:fillRect/>
                </a:stretch>
              </p:blipFill>
              <p:spPr>
                <a:xfrm>
                  <a:off x="5489064" y="1876176"/>
                  <a:ext cx="587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4C4CF94E-28D8-0787-9F2F-8961DB5AFA3D}"/>
                    </a:ext>
                  </a:extLst>
                </p14:cNvPr>
                <p14:cNvContentPartPr/>
                <p14:nvPr/>
              </p14:nvContentPartPr>
              <p14:xfrm>
                <a:off x="5916024" y="1801296"/>
                <a:ext cx="266040" cy="225720"/>
              </p14:xfrm>
            </p:contentPart>
          </mc:Choice>
          <mc:Fallback xmlns="">
            <p:pic>
              <p:nvPicPr>
                <p:cNvPr id="33" name="Ink 32">
                  <a:extLst>
                    <a:ext uri="{FF2B5EF4-FFF2-40B4-BE49-F238E27FC236}">
                      <a16:creationId xmlns:a16="http://schemas.microsoft.com/office/drawing/2014/main" id="{4C4CF94E-28D8-0787-9F2F-8961DB5AFA3D}"/>
                    </a:ext>
                  </a:extLst>
                </p:cNvPr>
                <p:cNvPicPr/>
                <p:nvPr/>
              </p:nvPicPr>
              <p:blipFill>
                <a:blip r:embed="rId11"/>
                <a:stretch>
                  <a:fillRect/>
                </a:stretch>
              </p:blipFill>
              <p:spPr>
                <a:xfrm>
                  <a:off x="5909904" y="1795176"/>
                  <a:ext cx="278280" cy="237960"/>
                </a:xfrm>
                <a:prstGeom prst="rect">
                  <a:avLst/>
                </a:prstGeom>
              </p:spPr>
            </p:pic>
          </mc:Fallback>
        </mc:AlternateContent>
      </p:grpSp>
      <p:grpSp>
        <p:nvGrpSpPr>
          <p:cNvPr id="38" name="Group 37">
            <a:extLst>
              <a:ext uri="{FF2B5EF4-FFF2-40B4-BE49-F238E27FC236}">
                <a16:creationId xmlns:a16="http://schemas.microsoft.com/office/drawing/2014/main" id="{E6CB3B3F-C936-20CB-6204-7E5C618E815C}"/>
              </a:ext>
            </a:extLst>
          </p:cNvPr>
          <p:cNvGrpSpPr/>
          <p:nvPr/>
        </p:nvGrpSpPr>
        <p:grpSpPr>
          <a:xfrm>
            <a:off x="1746504" y="5156856"/>
            <a:ext cx="702720" cy="369000"/>
            <a:chOff x="1746504" y="5156856"/>
            <a:chExt cx="702720" cy="369000"/>
          </a:xfrm>
        </p:grpSpPr>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1DE86411-C2D0-030D-3D1D-3C29B0B31E65}"/>
                    </a:ext>
                  </a:extLst>
                </p14:cNvPr>
                <p14:cNvContentPartPr/>
                <p14:nvPr/>
              </p14:nvContentPartPr>
              <p14:xfrm>
                <a:off x="1746504" y="5248656"/>
                <a:ext cx="522000" cy="9720"/>
              </p14:xfrm>
            </p:contentPart>
          </mc:Choice>
          <mc:Fallback xmlns="">
            <p:pic>
              <p:nvPicPr>
                <p:cNvPr id="35" name="Ink 34">
                  <a:extLst>
                    <a:ext uri="{FF2B5EF4-FFF2-40B4-BE49-F238E27FC236}">
                      <a16:creationId xmlns:a16="http://schemas.microsoft.com/office/drawing/2014/main" id="{1DE86411-C2D0-030D-3D1D-3C29B0B31E65}"/>
                    </a:ext>
                  </a:extLst>
                </p:cNvPr>
                <p:cNvPicPr/>
                <p:nvPr/>
              </p:nvPicPr>
              <p:blipFill>
                <a:blip r:embed="rId13"/>
                <a:stretch>
                  <a:fillRect/>
                </a:stretch>
              </p:blipFill>
              <p:spPr>
                <a:xfrm>
                  <a:off x="1740384" y="5242536"/>
                  <a:ext cx="534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57797CA9-E4C5-608B-3AA0-72B40525A955}"/>
                    </a:ext>
                  </a:extLst>
                </p14:cNvPr>
                <p14:cNvContentPartPr/>
                <p14:nvPr/>
              </p14:nvContentPartPr>
              <p14:xfrm>
                <a:off x="1792224" y="5403816"/>
                <a:ext cx="474840" cy="360"/>
              </p14:xfrm>
            </p:contentPart>
          </mc:Choice>
          <mc:Fallback xmlns="">
            <p:pic>
              <p:nvPicPr>
                <p:cNvPr id="36" name="Ink 35">
                  <a:extLst>
                    <a:ext uri="{FF2B5EF4-FFF2-40B4-BE49-F238E27FC236}">
                      <a16:creationId xmlns:a16="http://schemas.microsoft.com/office/drawing/2014/main" id="{57797CA9-E4C5-608B-3AA0-72B40525A955}"/>
                    </a:ext>
                  </a:extLst>
                </p:cNvPr>
                <p:cNvPicPr/>
                <p:nvPr/>
              </p:nvPicPr>
              <p:blipFill>
                <a:blip r:embed="rId15"/>
                <a:stretch>
                  <a:fillRect/>
                </a:stretch>
              </p:blipFill>
              <p:spPr>
                <a:xfrm>
                  <a:off x="1786104" y="5397696"/>
                  <a:ext cx="487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a:extLst>
                    <a:ext uri="{FF2B5EF4-FFF2-40B4-BE49-F238E27FC236}">
                      <a16:creationId xmlns:a16="http://schemas.microsoft.com/office/drawing/2014/main" id="{9259C44D-5470-7280-A840-6A4CEE3D8688}"/>
                    </a:ext>
                  </a:extLst>
                </p14:cNvPr>
                <p14:cNvContentPartPr/>
                <p14:nvPr/>
              </p14:nvContentPartPr>
              <p14:xfrm>
                <a:off x="2112264" y="5156856"/>
                <a:ext cx="336960" cy="369000"/>
              </p14:xfrm>
            </p:contentPart>
          </mc:Choice>
          <mc:Fallback xmlns="">
            <p:pic>
              <p:nvPicPr>
                <p:cNvPr id="37" name="Ink 36">
                  <a:extLst>
                    <a:ext uri="{FF2B5EF4-FFF2-40B4-BE49-F238E27FC236}">
                      <a16:creationId xmlns:a16="http://schemas.microsoft.com/office/drawing/2014/main" id="{9259C44D-5470-7280-A840-6A4CEE3D8688}"/>
                    </a:ext>
                  </a:extLst>
                </p:cNvPr>
                <p:cNvPicPr/>
                <p:nvPr/>
              </p:nvPicPr>
              <p:blipFill>
                <a:blip r:embed="rId17"/>
                <a:stretch>
                  <a:fillRect/>
                </a:stretch>
              </p:blipFill>
              <p:spPr>
                <a:xfrm>
                  <a:off x="2106144" y="5150736"/>
                  <a:ext cx="349200" cy="381240"/>
                </a:xfrm>
                <a:prstGeom prst="rect">
                  <a:avLst/>
                </a:prstGeom>
              </p:spPr>
            </p:pic>
          </mc:Fallback>
        </mc:AlternateContent>
      </p:grpSp>
      <p:pic>
        <p:nvPicPr>
          <p:cNvPr id="40" name="Picture 39" descr="A comparison of a number of objects&#10;&#10;Description automatically generated with medium confidence">
            <a:extLst>
              <a:ext uri="{FF2B5EF4-FFF2-40B4-BE49-F238E27FC236}">
                <a16:creationId xmlns:a16="http://schemas.microsoft.com/office/drawing/2014/main" id="{1357306C-C2D8-2708-D853-5371F72EE96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2402" y="947127"/>
            <a:ext cx="3065208" cy="2262130"/>
          </a:xfrm>
          <a:prstGeom prst="rect">
            <a:avLst/>
          </a:prstGeom>
        </p:spPr>
      </p:pic>
      <p:grpSp>
        <p:nvGrpSpPr>
          <p:cNvPr id="43" name="Group 42">
            <a:extLst>
              <a:ext uri="{FF2B5EF4-FFF2-40B4-BE49-F238E27FC236}">
                <a16:creationId xmlns:a16="http://schemas.microsoft.com/office/drawing/2014/main" id="{326B252A-7FB2-4164-1B8A-4744E195B475}"/>
              </a:ext>
            </a:extLst>
          </p:cNvPr>
          <p:cNvGrpSpPr/>
          <p:nvPr/>
        </p:nvGrpSpPr>
        <p:grpSpPr>
          <a:xfrm>
            <a:off x="3518964" y="2041153"/>
            <a:ext cx="445680" cy="217440"/>
            <a:chOff x="3518964" y="2041153"/>
            <a:chExt cx="445680" cy="217440"/>
          </a:xfrm>
        </p:grpSpPr>
        <mc:AlternateContent xmlns:mc="http://schemas.openxmlformats.org/markup-compatibility/2006" xmlns:p14="http://schemas.microsoft.com/office/powerpoint/2010/main">
          <mc:Choice Requires="p14">
            <p:contentPart p14:bwMode="auto" r:id="rId19">
              <p14:nvContentPartPr>
                <p14:cNvPr id="41" name="Ink 40">
                  <a:extLst>
                    <a:ext uri="{FF2B5EF4-FFF2-40B4-BE49-F238E27FC236}">
                      <a16:creationId xmlns:a16="http://schemas.microsoft.com/office/drawing/2014/main" id="{0AA4CF22-8F4D-C114-E3A4-1477E302DA4C}"/>
                    </a:ext>
                  </a:extLst>
                </p14:cNvPr>
                <p14:cNvContentPartPr/>
                <p14:nvPr/>
              </p14:nvContentPartPr>
              <p14:xfrm>
                <a:off x="3518964" y="2123953"/>
                <a:ext cx="342720" cy="28800"/>
              </p14:xfrm>
            </p:contentPart>
          </mc:Choice>
          <mc:Fallback xmlns="">
            <p:pic>
              <p:nvPicPr>
                <p:cNvPr id="41" name="Ink 40">
                  <a:extLst>
                    <a:ext uri="{FF2B5EF4-FFF2-40B4-BE49-F238E27FC236}">
                      <a16:creationId xmlns:a16="http://schemas.microsoft.com/office/drawing/2014/main" id="{0AA4CF22-8F4D-C114-E3A4-1477E302DA4C}"/>
                    </a:ext>
                  </a:extLst>
                </p:cNvPr>
                <p:cNvPicPr/>
                <p:nvPr/>
              </p:nvPicPr>
              <p:blipFill>
                <a:blip r:embed="rId20"/>
                <a:stretch>
                  <a:fillRect/>
                </a:stretch>
              </p:blipFill>
              <p:spPr>
                <a:xfrm>
                  <a:off x="3512844" y="2117833"/>
                  <a:ext cx="354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AEB89972-FB92-430D-8CAA-EFFA23879E29}"/>
                    </a:ext>
                  </a:extLst>
                </p14:cNvPr>
                <p14:cNvContentPartPr/>
                <p14:nvPr/>
              </p14:nvContentPartPr>
              <p14:xfrm>
                <a:off x="3759084" y="2041153"/>
                <a:ext cx="205560" cy="217440"/>
              </p14:xfrm>
            </p:contentPart>
          </mc:Choice>
          <mc:Fallback xmlns="">
            <p:pic>
              <p:nvPicPr>
                <p:cNvPr id="42" name="Ink 41">
                  <a:extLst>
                    <a:ext uri="{FF2B5EF4-FFF2-40B4-BE49-F238E27FC236}">
                      <a16:creationId xmlns:a16="http://schemas.microsoft.com/office/drawing/2014/main" id="{AEB89972-FB92-430D-8CAA-EFFA23879E29}"/>
                    </a:ext>
                  </a:extLst>
                </p:cNvPr>
                <p:cNvPicPr/>
                <p:nvPr/>
              </p:nvPicPr>
              <p:blipFill>
                <a:blip r:embed="rId22"/>
                <a:stretch>
                  <a:fillRect/>
                </a:stretch>
              </p:blipFill>
              <p:spPr>
                <a:xfrm>
                  <a:off x="3752964" y="2035033"/>
                  <a:ext cx="217800" cy="229680"/>
                </a:xfrm>
                <a:prstGeom prst="rect">
                  <a:avLst/>
                </a:prstGeom>
              </p:spPr>
            </p:pic>
          </mc:Fallback>
        </mc:AlternateContent>
      </p:grpSp>
    </p:spTree>
    <p:extLst>
      <p:ext uri="{BB962C8B-B14F-4D97-AF65-F5344CB8AC3E}">
        <p14:creationId xmlns:p14="http://schemas.microsoft.com/office/powerpoint/2010/main" val="1394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number of letters&#10;&#10;Description automatically generated with medium confidence">
            <a:extLst>
              <a:ext uri="{FF2B5EF4-FFF2-40B4-BE49-F238E27FC236}">
                <a16:creationId xmlns:a16="http://schemas.microsoft.com/office/drawing/2014/main" id="{D07E8692-4993-0D11-77B7-A668D678F6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4440" y="1253331"/>
            <a:ext cx="8720080" cy="4351338"/>
          </a:xfrm>
          <a:prstGeom prst="rect">
            <a:avLst/>
          </a:prstGeom>
        </p:spPr>
      </p:pic>
    </p:spTree>
    <p:extLst>
      <p:ext uri="{BB962C8B-B14F-4D97-AF65-F5344CB8AC3E}">
        <p14:creationId xmlns:p14="http://schemas.microsoft.com/office/powerpoint/2010/main" val="3498837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544d546-3c2d-43c8-b393-3926466d2b6a}" enabled="0" method="" siteId="{0544d546-3c2d-43c8-b393-3926466d2b6a}" removed="1"/>
</clbl:labelList>
</file>

<file path=docProps/app.xml><?xml version="1.0" encoding="utf-8"?>
<Properties xmlns="http://schemas.openxmlformats.org/officeDocument/2006/extended-properties" xmlns:vt="http://schemas.openxmlformats.org/officeDocument/2006/docPropsVTypes">
  <TotalTime>322</TotalTime>
  <Words>961</Words>
  <Application>Microsoft Office PowerPoint</Application>
  <PresentationFormat>Widescreen</PresentationFormat>
  <Paragraphs>130</Paragraphs>
  <Slides>17</Slides>
  <Notes>1</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Helvetica Neue</vt:lpstr>
      <vt:lpstr>MathJax_Math-italic</vt:lpstr>
      <vt:lpstr>Nunito</vt:lpstr>
      <vt:lpstr>Source Sans 3</vt:lpstr>
      <vt:lpstr>Wingdings</vt:lpstr>
      <vt:lpstr>Office Theme</vt:lpstr>
      <vt:lpstr>PowerPoint Presentation</vt:lpstr>
      <vt:lpstr>AFFINE TRANSFORM </vt:lpstr>
      <vt:lpstr>PowerPoint Presentation</vt:lpstr>
      <vt:lpstr>PowerPoint Presentation</vt:lpstr>
      <vt:lpstr>PowerPoint Presentation</vt:lpstr>
      <vt:lpstr>PowerPoint Presentation</vt:lpstr>
      <vt:lpstr>Translation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Shubham Agrahari Software Engineer Intern Shubham.agrahari@cyncly.com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SHUBHAM AGRAHARI</dc:creator>
  <cp:lastModifiedBy>SHUBHAM AGRAHARI</cp:lastModifiedBy>
  <cp:revision>2</cp:revision>
  <dcterms:created xsi:type="dcterms:W3CDTF">2024-06-27T05:04:48Z</dcterms:created>
  <dcterms:modified xsi:type="dcterms:W3CDTF">2024-08-06T10:37:58Z</dcterms:modified>
</cp:coreProperties>
</file>